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.xml" ContentType="application/inkml+xml"/>
  <Override PartName="/ppt/ink/ink2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650" r:id="rId2"/>
  </p:sldMasterIdLst>
  <p:notesMasterIdLst>
    <p:notesMasterId r:id="rId38"/>
  </p:notesMasterIdLst>
  <p:handoutMasterIdLst>
    <p:handoutMasterId r:id="rId39"/>
  </p:handoutMasterIdLst>
  <p:sldIdLst>
    <p:sldId id="257" r:id="rId3"/>
    <p:sldId id="270" r:id="rId4"/>
    <p:sldId id="264" r:id="rId5"/>
    <p:sldId id="262" r:id="rId6"/>
    <p:sldId id="278" r:id="rId7"/>
    <p:sldId id="276" r:id="rId8"/>
    <p:sldId id="283" r:id="rId9"/>
    <p:sldId id="258" r:id="rId10"/>
    <p:sldId id="300" r:id="rId11"/>
    <p:sldId id="301" r:id="rId12"/>
    <p:sldId id="259" r:id="rId13"/>
    <p:sldId id="303" r:id="rId14"/>
    <p:sldId id="260" r:id="rId15"/>
    <p:sldId id="299" r:id="rId16"/>
    <p:sldId id="261" r:id="rId17"/>
    <p:sldId id="305" r:id="rId18"/>
    <p:sldId id="271" r:id="rId19"/>
    <p:sldId id="293" r:id="rId20"/>
    <p:sldId id="306" r:id="rId21"/>
    <p:sldId id="307" r:id="rId22"/>
    <p:sldId id="279" r:id="rId23"/>
    <p:sldId id="288" r:id="rId24"/>
    <p:sldId id="289" r:id="rId25"/>
    <p:sldId id="290" r:id="rId26"/>
    <p:sldId id="297" r:id="rId27"/>
    <p:sldId id="298" r:id="rId28"/>
    <p:sldId id="269" r:id="rId29"/>
    <p:sldId id="291" r:id="rId30"/>
    <p:sldId id="286" r:id="rId31"/>
    <p:sldId id="294" r:id="rId32"/>
    <p:sldId id="292" r:id="rId33"/>
    <p:sldId id="295" r:id="rId34"/>
    <p:sldId id="304" r:id="rId35"/>
    <p:sldId id="296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810" autoAdjust="0"/>
  </p:normalViewPr>
  <p:slideViewPr>
    <p:cSldViewPr snapToGrid="0" showGuides="1">
      <p:cViewPr varScale="1">
        <p:scale>
          <a:sx n="96" d="100"/>
          <a:sy n="96" d="100"/>
        </p:scale>
        <p:origin x="132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svg"/><Relationship Id="rId16" Type="http://schemas.openxmlformats.org/officeDocument/2006/relationships/image" Target="../media/image45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44.png"/><Relationship Id="rId10" Type="http://schemas.openxmlformats.org/officeDocument/2006/relationships/image" Target="../media/image21.svg"/><Relationship Id="rId4" Type="http://schemas.openxmlformats.org/officeDocument/2006/relationships/image" Target="../media/image39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1.svg"/><Relationship Id="rId2" Type="http://schemas.openxmlformats.org/officeDocument/2006/relationships/image" Target="../media/image37.svg"/><Relationship Id="rId16" Type="http://schemas.openxmlformats.org/officeDocument/2006/relationships/image" Target="../media/image45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44.png"/><Relationship Id="rId10" Type="http://schemas.openxmlformats.org/officeDocument/2006/relationships/image" Target="../media/image21.svg"/><Relationship Id="rId4" Type="http://schemas.openxmlformats.org/officeDocument/2006/relationships/image" Target="../media/image39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EDA08-8B63-4078-8876-9FD7B3306C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62A53C-6366-46FF-BC2D-E3A79928B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develop a web application for stock price prediction.</a:t>
          </a:r>
        </a:p>
      </dgm:t>
    </dgm:pt>
    <dgm:pt modelId="{F1676D5D-E8F9-4277-81EF-4C86C84528C4}" type="parTrans" cxnId="{06C75AC0-6497-4BFF-A1E9-ADA58D8B9525}">
      <dgm:prSet/>
      <dgm:spPr/>
      <dgm:t>
        <a:bodyPr/>
        <a:lstStyle/>
        <a:p>
          <a:endParaRPr lang="en-US"/>
        </a:p>
      </dgm:t>
    </dgm:pt>
    <dgm:pt modelId="{42E09E6D-2702-4583-9A00-6CEB0F319DA3}" type="sibTrans" cxnId="{06C75AC0-6497-4BFF-A1E9-ADA58D8B95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05C061-BEEA-4F31-AC8F-6F60E543A4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examine different forecasting techniques to predict future stock returns based on past returns and news indicators to construct a portfolio of multiple stocks to diversify the risk.</a:t>
          </a:r>
        </a:p>
      </dgm:t>
    </dgm:pt>
    <dgm:pt modelId="{1EA8CD9F-BC7A-4590-A6C1-99DC1E155B72}" type="parTrans" cxnId="{3B6208DD-236E-4FFA-A6A7-3129535A39C5}">
      <dgm:prSet/>
      <dgm:spPr/>
      <dgm:t>
        <a:bodyPr/>
        <a:lstStyle/>
        <a:p>
          <a:endParaRPr lang="en-US"/>
        </a:p>
      </dgm:t>
    </dgm:pt>
    <dgm:pt modelId="{1E1B2D72-F2C2-4D4E-A6C8-AED668F22AB5}" type="sibTrans" cxnId="{3B6208DD-236E-4FFA-A6A7-3129535A39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A5BD63-22E0-43F7-BF23-A03A619DE2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provide stock price prediction using time series algorithms based on historical data to give accurate predictions. </a:t>
          </a:r>
        </a:p>
      </dgm:t>
    </dgm:pt>
    <dgm:pt modelId="{C0F7EB3B-F60E-4BB9-B0A8-3CBC08D8A287}" type="parTrans" cxnId="{58512D04-8EBE-4FF2-BFE9-C92594ACB869}">
      <dgm:prSet/>
      <dgm:spPr/>
      <dgm:t>
        <a:bodyPr/>
        <a:lstStyle/>
        <a:p>
          <a:endParaRPr lang="en-US"/>
        </a:p>
      </dgm:t>
    </dgm:pt>
    <dgm:pt modelId="{91E22876-588A-40E3-A194-08353E5F8F64}" type="sibTrans" cxnId="{58512D04-8EBE-4FF2-BFE9-C92594ACB8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62E81E-B6F1-4D31-821D-9F34C5CB462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Provide data to aid financial analysts and investors in making wise investment choices.</a:t>
          </a:r>
          <a:endParaRPr lang="en-US" dirty="0"/>
        </a:p>
      </dgm:t>
    </dgm:pt>
    <dgm:pt modelId="{4B26F120-3DE0-4080-B641-7DA202656AF8}" type="parTrans" cxnId="{A93BC596-67D0-4C9B-B25F-8B55BDC83A4F}">
      <dgm:prSet/>
      <dgm:spPr/>
      <dgm:t>
        <a:bodyPr/>
        <a:lstStyle/>
        <a:p>
          <a:endParaRPr lang="en-US"/>
        </a:p>
      </dgm:t>
    </dgm:pt>
    <dgm:pt modelId="{D27BB7DF-8468-40E4-9F65-64D87E1BDFA5}" type="sibTrans" cxnId="{A93BC596-67D0-4C9B-B25F-8B55BDC83A4F}">
      <dgm:prSet/>
      <dgm:spPr/>
      <dgm:t>
        <a:bodyPr/>
        <a:lstStyle/>
        <a:p>
          <a:endParaRPr lang="en-US"/>
        </a:p>
      </dgm:t>
    </dgm:pt>
    <dgm:pt modelId="{FBCF86E7-2910-4DA7-9355-2CB54069D57A}" type="pres">
      <dgm:prSet presAssocID="{4E3EDA08-8B63-4078-8876-9FD7B3306CC6}" presName="root" presStyleCnt="0">
        <dgm:presLayoutVars>
          <dgm:dir/>
          <dgm:resizeHandles val="exact"/>
        </dgm:presLayoutVars>
      </dgm:prSet>
      <dgm:spPr/>
    </dgm:pt>
    <dgm:pt modelId="{C6D5A209-5AD9-4515-BBE2-07D0C9C99F3C}" type="pres">
      <dgm:prSet presAssocID="{A662A53C-6366-46FF-BC2D-E3A79928BE5E}" presName="compNode" presStyleCnt="0"/>
      <dgm:spPr/>
    </dgm:pt>
    <dgm:pt modelId="{D025B399-9438-485C-B512-5F8982BDBB5E}" type="pres">
      <dgm:prSet presAssocID="{A662A53C-6366-46FF-BC2D-E3A79928BE5E}" presName="bgRect" presStyleLbl="bgShp" presStyleIdx="0" presStyleCnt="4"/>
      <dgm:spPr>
        <a:xfrm>
          <a:off x="0" y="2051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49E401AF-1E60-4298-82EB-C482A25F2054}" type="pres">
      <dgm:prSet presAssocID="{A662A53C-6366-46FF-BC2D-E3A79928BE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9FAEDE4-604C-4584-A1F3-91B159A98773}" type="pres">
      <dgm:prSet presAssocID="{A662A53C-6366-46FF-BC2D-E3A79928BE5E}" presName="spaceRect" presStyleCnt="0"/>
      <dgm:spPr/>
    </dgm:pt>
    <dgm:pt modelId="{8E3F607B-A61B-4C39-A890-6F04BB0F8DA1}" type="pres">
      <dgm:prSet presAssocID="{A662A53C-6366-46FF-BC2D-E3A79928BE5E}" presName="parTx" presStyleLbl="revTx" presStyleIdx="0" presStyleCnt="4">
        <dgm:presLayoutVars>
          <dgm:chMax val="0"/>
          <dgm:chPref val="0"/>
        </dgm:presLayoutVars>
      </dgm:prSet>
      <dgm:spPr/>
    </dgm:pt>
    <dgm:pt modelId="{451BD2C0-0088-4AB4-8B0A-3F1AA43972FD}" type="pres">
      <dgm:prSet presAssocID="{42E09E6D-2702-4583-9A00-6CEB0F319DA3}" presName="sibTrans" presStyleCnt="0"/>
      <dgm:spPr/>
    </dgm:pt>
    <dgm:pt modelId="{E6A5B1A7-8C0E-4ADB-A925-2384FE37E055}" type="pres">
      <dgm:prSet presAssocID="{0E05C061-BEEA-4F31-AC8F-6F60E543A4C6}" presName="compNode" presStyleCnt="0"/>
      <dgm:spPr/>
    </dgm:pt>
    <dgm:pt modelId="{B236A053-9132-45BA-AD6A-3378DE6E823D}" type="pres">
      <dgm:prSet presAssocID="{0E05C061-BEEA-4F31-AC8F-6F60E543A4C6}" presName="bgRect" presStyleLbl="bgShp" presStyleIdx="1" presStyleCnt="4"/>
      <dgm:spPr>
        <a:xfrm>
          <a:off x="0" y="1301886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019B92D-3675-40B6-A3C3-287658EF4F67}" type="pres">
      <dgm:prSet presAssocID="{0E05C061-BEEA-4F31-AC8F-6F60E543A4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83ED98C-A01A-463E-B3C5-EC01A4B2C2F8}" type="pres">
      <dgm:prSet presAssocID="{0E05C061-BEEA-4F31-AC8F-6F60E543A4C6}" presName="spaceRect" presStyleCnt="0"/>
      <dgm:spPr/>
    </dgm:pt>
    <dgm:pt modelId="{DB021793-2205-4CE8-8366-568666DB8C8F}" type="pres">
      <dgm:prSet presAssocID="{0E05C061-BEEA-4F31-AC8F-6F60E543A4C6}" presName="parTx" presStyleLbl="revTx" presStyleIdx="1" presStyleCnt="4">
        <dgm:presLayoutVars>
          <dgm:chMax val="0"/>
          <dgm:chPref val="0"/>
        </dgm:presLayoutVars>
      </dgm:prSet>
      <dgm:spPr/>
    </dgm:pt>
    <dgm:pt modelId="{88411CAA-4FA0-42E5-A2F4-B7DCBBCA7179}" type="pres">
      <dgm:prSet presAssocID="{1E1B2D72-F2C2-4D4E-A6C8-AED668F22AB5}" presName="sibTrans" presStyleCnt="0"/>
      <dgm:spPr/>
    </dgm:pt>
    <dgm:pt modelId="{A8D5B44B-A2E9-43E9-8317-B0DA5DE89E69}" type="pres">
      <dgm:prSet presAssocID="{63A5BD63-22E0-43F7-BF23-A03A619DE204}" presName="compNode" presStyleCnt="0"/>
      <dgm:spPr/>
    </dgm:pt>
    <dgm:pt modelId="{CF7A45DB-82E4-4906-97EA-EAC954B55AED}" type="pres">
      <dgm:prSet presAssocID="{63A5BD63-22E0-43F7-BF23-A03A619DE204}" presName="bgRect" presStyleLbl="bgShp" presStyleIdx="2" presStyleCnt="4"/>
      <dgm:spPr>
        <a:xfrm>
          <a:off x="0" y="2601720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E94F1D6C-184F-46BC-A9DA-6F6EE30A7D44}" type="pres">
      <dgm:prSet presAssocID="{63A5BD63-22E0-43F7-BF23-A03A619DE2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6391D4-44F6-4721-A4B5-688E6548C53E}" type="pres">
      <dgm:prSet presAssocID="{63A5BD63-22E0-43F7-BF23-A03A619DE204}" presName="spaceRect" presStyleCnt="0"/>
      <dgm:spPr/>
    </dgm:pt>
    <dgm:pt modelId="{8B44BF1E-3791-46A5-B16D-430A13808DEE}" type="pres">
      <dgm:prSet presAssocID="{63A5BD63-22E0-43F7-BF23-A03A619DE204}" presName="parTx" presStyleLbl="revTx" presStyleIdx="2" presStyleCnt="4">
        <dgm:presLayoutVars>
          <dgm:chMax val="0"/>
          <dgm:chPref val="0"/>
        </dgm:presLayoutVars>
      </dgm:prSet>
      <dgm:spPr/>
    </dgm:pt>
    <dgm:pt modelId="{6455BC00-B1C9-483D-8D48-D19A08C6AA78}" type="pres">
      <dgm:prSet presAssocID="{91E22876-588A-40E3-A194-08353E5F8F64}" presName="sibTrans" presStyleCnt="0"/>
      <dgm:spPr/>
    </dgm:pt>
    <dgm:pt modelId="{0EACC599-29EE-4696-A707-8CDCFD8C50BE}" type="pres">
      <dgm:prSet presAssocID="{3362E81E-B6F1-4D31-821D-9F34C5CB4620}" presName="compNode" presStyleCnt="0"/>
      <dgm:spPr/>
    </dgm:pt>
    <dgm:pt modelId="{616669A9-E120-40C4-BFD7-0CEAFEE81481}" type="pres">
      <dgm:prSet presAssocID="{3362E81E-B6F1-4D31-821D-9F34C5CB4620}" presName="bgRect" presStyleLbl="bgShp" presStyleIdx="3" presStyleCnt="4"/>
      <dgm:spPr>
        <a:xfrm>
          <a:off x="0" y="3901555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2B6DCE2-293B-44B1-A829-D329160E918D}" type="pres">
      <dgm:prSet presAssocID="{3362E81E-B6F1-4D31-821D-9F34C5CB46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98D1780E-7D4F-49AE-891A-8A7499E0770E}" type="pres">
      <dgm:prSet presAssocID="{3362E81E-B6F1-4D31-821D-9F34C5CB4620}" presName="spaceRect" presStyleCnt="0"/>
      <dgm:spPr/>
    </dgm:pt>
    <dgm:pt modelId="{7D2FBF10-D56C-4C59-BD57-2E65D5CE44E4}" type="pres">
      <dgm:prSet presAssocID="{3362E81E-B6F1-4D31-821D-9F34C5CB46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55AC602-850F-4F68-8FAA-165C434CAAD5}" type="presOf" srcId="{63A5BD63-22E0-43F7-BF23-A03A619DE204}" destId="{8B44BF1E-3791-46A5-B16D-430A13808DEE}" srcOrd="0" destOrd="0" presId="urn:microsoft.com/office/officeart/2018/2/layout/IconVerticalSolidList"/>
    <dgm:cxn modelId="{E2101703-E49B-4D52-A0AB-3D1F8F87DBF8}" type="presOf" srcId="{0E05C061-BEEA-4F31-AC8F-6F60E543A4C6}" destId="{DB021793-2205-4CE8-8366-568666DB8C8F}" srcOrd="0" destOrd="0" presId="urn:microsoft.com/office/officeart/2018/2/layout/IconVerticalSolidList"/>
    <dgm:cxn modelId="{58512D04-8EBE-4FF2-BFE9-C92594ACB869}" srcId="{4E3EDA08-8B63-4078-8876-9FD7B3306CC6}" destId="{63A5BD63-22E0-43F7-BF23-A03A619DE204}" srcOrd="2" destOrd="0" parTransId="{C0F7EB3B-F60E-4BB9-B0A8-3CBC08D8A287}" sibTransId="{91E22876-588A-40E3-A194-08353E5F8F64}"/>
    <dgm:cxn modelId="{4BF9DB10-E9DE-42A9-A5A5-F56CF561D136}" type="presOf" srcId="{A662A53C-6366-46FF-BC2D-E3A79928BE5E}" destId="{8E3F607B-A61B-4C39-A890-6F04BB0F8DA1}" srcOrd="0" destOrd="0" presId="urn:microsoft.com/office/officeart/2018/2/layout/IconVerticalSolidList"/>
    <dgm:cxn modelId="{E47CC553-3E05-4092-B455-10BCA96DEC95}" type="presOf" srcId="{3362E81E-B6F1-4D31-821D-9F34C5CB4620}" destId="{7D2FBF10-D56C-4C59-BD57-2E65D5CE44E4}" srcOrd="0" destOrd="0" presId="urn:microsoft.com/office/officeart/2018/2/layout/IconVerticalSolidList"/>
    <dgm:cxn modelId="{A93BC596-67D0-4C9B-B25F-8B55BDC83A4F}" srcId="{4E3EDA08-8B63-4078-8876-9FD7B3306CC6}" destId="{3362E81E-B6F1-4D31-821D-9F34C5CB4620}" srcOrd="3" destOrd="0" parTransId="{4B26F120-3DE0-4080-B641-7DA202656AF8}" sibTransId="{D27BB7DF-8468-40E4-9F65-64D87E1BDFA5}"/>
    <dgm:cxn modelId="{C10F4AAA-5EDE-4D50-887E-08685E310FAC}" type="presOf" srcId="{4E3EDA08-8B63-4078-8876-9FD7B3306CC6}" destId="{FBCF86E7-2910-4DA7-9355-2CB54069D57A}" srcOrd="0" destOrd="0" presId="urn:microsoft.com/office/officeart/2018/2/layout/IconVerticalSolidList"/>
    <dgm:cxn modelId="{06C75AC0-6497-4BFF-A1E9-ADA58D8B9525}" srcId="{4E3EDA08-8B63-4078-8876-9FD7B3306CC6}" destId="{A662A53C-6366-46FF-BC2D-E3A79928BE5E}" srcOrd="0" destOrd="0" parTransId="{F1676D5D-E8F9-4277-81EF-4C86C84528C4}" sibTransId="{42E09E6D-2702-4583-9A00-6CEB0F319DA3}"/>
    <dgm:cxn modelId="{3B6208DD-236E-4FFA-A6A7-3129535A39C5}" srcId="{4E3EDA08-8B63-4078-8876-9FD7B3306CC6}" destId="{0E05C061-BEEA-4F31-AC8F-6F60E543A4C6}" srcOrd="1" destOrd="0" parTransId="{1EA8CD9F-BC7A-4590-A6C1-99DC1E155B72}" sibTransId="{1E1B2D72-F2C2-4D4E-A6C8-AED668F22AB5}"/>
    <dgm:cxn modelId="{BB02FB78-16CF-4DCD-B29D-071DE578110B}" type="presParOf" srcId="{FBCF86E7-2910-4DA7-9355-2CB54069D57A}" destId="{C6D5A209-5AD9-4515-BBE2-07D0C9C99F3C}" srcOrd="0" destOrd="0" presId="urn:microsoft.com/office/officeart/2018/2/layout/IconVerticalSolidList"/>
    <dgm:cxn modelId="{BEE603FC-0F70-4395-96F5-7F89424BB4B6}" type="presParOf" srcId="{C6D5A209-5AD9-4515-BBE2-07D0C9C99F3C}" destId="{D025B399-9438-485C-B512-5F8982BDBB5E}" srcOrd="0" destOrd="0" presId="urn:microsoft.com/office/officeart/2018/2/layout/IconVerticalSolidList"/>
    <dgm:cxn modelId="{CCD38DD1-1E42-41E9-962A-2D5E2F1F385E}" type="presParOf" srcId="{C6D5A209-5AD9-4515-BBE2-07D0C9C99F3C}" destId="{49E401AF-1E60-4298-82EB-C482A25F2054}" srcOrd="1" destOrd="0" presId="urn:microsoft.com/office/officeart/2018/2/layout/IconVerticalSolidList"/>
    <dgm:cxn modelId="{55D69C12-E9AC-41AB-8D4D-F21C2C91C9BF}" type="presParOf" srcId="{C6D5A209-5AD9-4515-BBE2-07D0C9C99F3C}" destId="{D9FAEDE4-604C-4584-A1F3-91B159A98773}" srcOrd="2" destOrd="0" presId="urn:microsoft.com/office/officeart/2018/2/layout/IconVerticalSolidList"/>
    <dgm:cxn modelId="{B7159072-E98B-4BF2-8A43-56020C88D501}" type="presParOf" srcId="{C6D5A209-5AD9-4515-BBE2-07D0C9C99F3C}" destId="{8E3F607B-A61B-4C39-A890-6F04BB0F8DA1}" srcOrd="3" destOrd="0" presId="urn:microsoft.com/office/officeart/2018/2/layout/IconVerticalSolidList"/>
    <dgm:cxn modelId="{B0050CE6-0C78-43AB-82F9-8D143F635D77}" type="presParOf" srcId="{FBCF86E7-2910-4DA7-9355-2CB54069D57A}" destId="{451BD2C0-0088-4AB4-8B0A-3F1AA43972FD}" srcOrd="1" destOrd="0" presId="urn:microsoft.com/office/officeart/2018/2/layout/IconVerticalSolidList"/>
    <dgm:cxn modelId="{4F61AF9A-7024-4C68-BB90-DBEF894C079E}" type="presParOf" srcId="{FBCF86E7-2910-4DA7-9355-2CB54069D57A}" destId="{E6A5B1A7-8C0E-4ADB-A925-2384FE37E055}" srcOrd="2" destOrd="0" presId="urn:microsoft.com/office/officeart/2018/2/layout/IconVerticalSolidList"/>
    <dgm:cxn modelId="{3332BB5B-41E3-4AC7-B211-A8EAE1DCB574}" type="presParOf" srcId="{E6A5B1A7-8C0E-4ADB-A925-2384FE37E055}" destId="{B236A053-9132-45BA-AD6A-3378DE6E823D}" srcOrd="0" destOrd="0" presId="urn:microsoft.com/office/officeart/2018/2/layout/IconVerticalSolidList"/>
    <dgm:cxn modelId="{585AB29B-2018-4830-84B9-97775CA41840}" type="presParOf" srcId="{E6A5B1A7-8C0E-4ADB-A925-2384FE37E055}" destId="{F019B92D-3675-40B6-A3C3-287658EF4F67}" srcOrd="1" destOrd="0" presId="urn:microsoft.com/office/officeart/2018/2/layout/IconVerticalSolidList"/>
    <dgm:cxn modelId="{D1D39B2F-7819-4A3C-9756-F2C72FC965D1}" type="presParOf" srcId="{E6A5B1A7-8C0E-4ADB-A925-2384FE37E055}" destId="{983ED98C-A01A-463E-B3C5-EC01A4B2C2F8}" srcOrd="2" destOrd="0" presId="urn:microsoft.com/office/officeart/2018/2/layout/IconVerticalSolidList"/>
    <dgm:cxn modelId="{E3595E20-BC71-4AD5-B954-83B5CDE6EA62}" type="presParOf" srcId="{E6A5B1A7-8C0E-4ADB-A925-2384FE37E055}" destId="{DB021793-2205-4CE8-8366-568666DB8C8F}" srcOrd="3" destOrd="0" presId="urn:microsoft.com/office/officeart/2018/2/layout/IconVerticalSolidList"/>
    <dgm:cxn modelId="{3D656F2F-1E40-4163-9425-20684327F705}" type="presParOf" srcId="{FBCF86E7-2910-4DA7-9355-2CB54069D57A}" destId="{88411CAA-4FA0-42E5-A2F4-B7DCBBCA7179}" srcOrd="3" destOrd="0" presId="urn:microsoft.com/office/officeart/2018/2/layout/IconVerticalSolidList"/>
    <dgm:cxn modelId="{CBF905A6-CF41-4DF3-803F-5D635D41B848}" type="presParOf" srcId="{FBCF86E7-2910-4DA7-9355-2CB54069D57A}" destId="{A8D5B44B-A2E9-43E9-8317-B0DA5DE89E69}" srcOrd="4" destOrd="0" presId="urn:microsoft.com/office/officeart/2018/2/layout/IconVerticalSolidList"/>
    <dgm:cxn modelId="{B5ACB2B8-C51F-4190-8C1E-029EFF473E6B}" type="presParOf" srcId="{A8D5B44B-A2E9-43E9-8317-B0DA5DE89E69}" destId="{CF7A45DB-82E4-4906-97EA-EAC954B55AED}" srcOrd="0" destOrd="0" presId="urn:microsoft.com/office/officeart/2018/2/layout/IconVerticalSolidList"/>
    <dgm:cxn modelId="{80CB7033-1577-4013-92FF-3203ED72740F}" type="presParOf" srcId="{A8D5B44B-A2E9-43E9-8317-B0DA5DE89E69}" destId="{E94F1D6C-184F-46BC-A9DA-6F6EE30A7D44}" srcOrd="1" destOrd="0" presId="urn:microsoft.com/office/officeart/2018/2/layout/IconVerticalSolidList"/>
    <dgm:cxn modelId="{18EEC792-E5C2-4DBF-8E83-2A332F217890}" type="presParOf" srcId="{A8D5B44B-A2E9-43E9-8317-B0DA5DE89E69}" destId="{E06391D4-44F6-4721-A4B5-688E6548C53E}" srcOrd="2" destOrd="0" presId="urn:microsoft.com/office/officeart/2018/2/layout/IconVerticalSolidList"/>
    <dgm:cxn modelId="{FB52861C-0591-4CD4-95EB-9BE74E796612}" type="presParOf" srcId="{A8D5B44B-A2E9-43E9-8317-B0DA5DE89E69}" destId="{8B44BF1E-3791-46A5-B16D-430A13808DEE}" srcOrd="3" destOrd="0" presId="urn:microsoft.com/office/officeart/2018/2/layout/IconVerticalSolidList"/>
    <dgm:cxn modelId="{FA09CCEF-92E2-4763-88CC-C7575CC40D1D}" type="presParOf" srcId="{FBCF86E7-2910-4DA7-9355-2CB54069D57A}" destId="{6455BC00-B1C9-483D-8D48-D19A08C6AA78}" srcOrd="5" destOrd="0" presId="urn:microsoft.com/office/officeart/2018/2/layout/IconVerticalSolidList"/>
    <dgm:cxn modelId="{8A1B48AB-DE12-440B-8C6F-C18BC944BE87}" type="presParOf" srcId="{FBCF86E7-2910-4DA7-9355-2CB54069D57A}" destId="{0EACC599-29EE-4696-A707-8CDCFD8C50BE}" srcOrd="6" destOrd="0" presId="urn:microsoft.com/office/officeart/2018/2/layout/IconVerticalSolidList"/>
    <dgm:cxn modelId="{49307AD6-FE30-49E8-AB99-225A1D3DCA6D}" type="presParOf" srcId="{0EACC599-29EE-4696-A707-8CDCFD8C50BE}" destId="{616669A9-E120-40C4-BFD7-0CEAFEE81481}" srcOrd="0" destOrd="0" presId="urn:microsoft.com/office/officeart/2018/2/layout/IconVerticalSolidList"/>
    <dgm:cxn modelId="{7CFDB196-E66B-4670-A4F6-404CDFF179D0}" type="presParOf" srcId="{0EACC599-29EE-4696-A707-8CDCFD8C50BE}" destId="{32B6DCE2-293B-44B1-A829-D329160E918D}" srcOrd="1" destOrd="0" presId="urn:microsoft.com/office/officeart/2018/2/layout/IconVerticalSolidList"/>
    <dgm:cxn modelId="{1EC40F0F-9650-4072-9524-9657628B50FE}" type="presParOf" srcId="{0EACC599-29EE-4696-A707-8CDCFD8C50BE}" destId="{98D1780E-7D4F-49AE-891A-8A7499E0770E}" srcOrd="2" destOrd="0" presId="urn:microsoft.com/office/officeart/2018/2/layout/IconVerticalSolidList"/>
    <dgm:cxn modelId="{1EEA51AA-7984-4580-B3D1-8AA920AB1B6C}" type="presParOf" srcId="{0EACC599-29EE-4696-A707-8CDCFD8C50BE}" destId="{7D2FBF10-D56C-4C59-BD57-2E65D5CE44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01D2AE-0C15-4DFB-B50D-23901EF748A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291E7358-3BF2-4995-96AC-3F2F3BF1EA3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kern="1200" dirty="0">
              <a:latin typeface="Calibri Light"/>
              <a:ea typeface="+mn-ea"/>
              <a:cs typeface="+mn-cs"/>
            </a:rPr>
            <a:t>Accurate stock market predictions and insights for users</a:t>
          </a:r>
        </a:p>
      </dgm:t>
    </dgm:pt>
    <dgm:pt modelId="{1623B9DE-A29D-409C-92AF-B4101D61C5BC}" type="parTrans" cxnId="{F1CEAF31-0030-4201-967C-7BE5B74365A5}">
      <dgm:prSet/>
      <dgm:spPr/>
      <dgm:t>
        <a:bodyPr/>
        <a:lstStyle/>
        <a:p>
          <a:endParaRPr lang="en-CA"/>
        </a:p>
      </dgm:t>
    </dgm:pt>
    <dgm:pt modelId="{BE3A925A-1204-4252-93A0-24A7D8B71DA7}" type="sibTrans" cxnId="{F1CEAF31-0030-4201-967C-7BE5B74365A5}">
      <dgm:prSet/>
      <dgm:spPr/>
      <dgm:t>
        <a:bodyPr/>
        <a:lstStyle/>
        <a:p>
          <a:endParaRPr lang="en-CA"/>
        </a:p>
      </dgm:t>
    </dgm:pt>
    <dgm:pt modelId="{78C8C337-1819-4FA4-8D75-824594CC7B0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kern="1200">
              <a:latin typeface="Calibri Light"/>
              <a:ea typeface="+mn-ea"/>
              <a:cs typeface="+mn-cs"/>
            </a:rPr>
            <a:t>Improved investment decision-making for both novice and experienced users</a:t>
          </a:r>
        </a:p>
      </dgm:t>
    </dgm:pt>
    <dgm:pt modelId="{14423570-D0AC-49A7-B34F-4A87617C557B}" type="parTrans" cxnId="{CBA84539-EBB8-4EE0-A7D3-05105FC2DA00}">
      <dgm:prSet/>
      <dgm:spPr/>
      <dgm:t>
        <a:bodyPr/>
        <a:lstStyle/>
        <a:p>
          <a:endParaRPr lang="en-CA"/>
        </a:p>
      </dgm:t>
    </dgm:pt>
    <dgm:pt modelId="{19C81915-0ED5-410E-AD88-58FC382A7433}" type="sibTrans" cxnId="{CBA84539-EBB8-4EE0-A7D3-05105FC2DA00}">
      <dgm:prSet/>
      <dgm:spPr/>
      <dgm:t>
        <a:bodyPr/>
        <a:lstStyle/>
        <a:p>
          <a:endParaRPr lang="en-CA"/>
        </a:p>
      </dgm:t>
    </dgm:pt>
    <dgm:pt modelId="{1E3F0410-61D1-461F-8BDB-AD003108759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kern="1200">
              <a:latin typeface="Calibri Light"/>
              <a:ea typeface="+mn-ea"/>
              <a:cs typeface="+mn-cs"/>
            </a:rPr>
            <a:t>Data visualization through interactive charts and graphs</a:t>
          </a:r>
        </a:p>
      </dgm:t>
    </dgm:pt>
    <dgm:pt modelId="{70468EB8-DD3F-4996-822A-78CA16508F96}" type="sibTrans" cxnId="{99595BF1-6795-4B71-8A32-8C4AB1D53360}">
      <dgm:prSet/>
      <dgm:spPr/>
      <dgm:t>
        <a:bodyPr/>
        <a:lstStyle/>
        <a:p>
          <a:endParaRPr lang="en-CA"/>
        </a:p>
      </dgm:t>
    </dgm:pt>
    <dgm:pt modelId="{5AE705EC-1DA8-4110-9906-F7CAE6E563D9}" type="parTrans" cxnId="{99595BF1-6795-4B71-8A32-8C4AB1D53360}">
      <dgm:prSet/>
      <dgm:spPr/>
      <dgm:t>
        <a:bodyPr/>
        <a:lstStyle/>
        <a:p>
          <a:endParaRPr lang="en-CA"/>
        </a:p>
      </dgm:t>
    </dgm:pt>
    <dgm:pt modelId="{97451485-4C45-4AE5-8EDB-33EF12DCCCC7}" type="pres">
      <dgm:prSet presAssocID="{0501D2AE-0C15-4DFB-B50D-23901EF748A3}" presName="root" presStyleCnt="0">
        <dgm:presLayoutVars>
          <dgm:dir/>
          <dgm:resizeHandles val="exact"/>
        </dgm:presLayoutVars>
      </dgm:prSet>
      <dgm:spPr/>
    </dgm:pt>
    <dgm:pt modelId="{526AB54B-8C84-46DB-8D67-20B04FF71132}" type="pres">
      <dgm:prSet presAssocID="{291E7358-3BF2-4995-96AC-3F2F3BF1EA39}" presName="compNode" presStyleCnt="0"/>
      <dgm:spPr/>
    </dgm:pt>
    <dgm:pt modelId="{A375D189-2A77-4669-BC57-FB1F0B620F31}" type="pres">
      <dgm:prSet presAssocID="{291E7358-3BF2-4995-96AC-3F2F3BF1EA39}" presName="iconBgRect" presStyleLbl="bgShp" presStyleIdx="0" presStyleCnt="3"/>
      <dgm:spPr/>
    </dgm:pt>
    <dgm:pt modelId="{5CF2DF7D-2506-49CB-89D6-A65BD4215310}" type="pres">
      <dgm:prSet presAssocID="{291E7358-3BF2-4995-96AC-3F2F3BF1E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844C303-305F-496E-9C75-DDD1187995A0}" type="pres">
      <dgm:prSet presAssocID="{291E7358-3BF2-4995-96AC-3F2F3BF1EA39}" presName="spaceRect" presStyleCnt="0"/>
      <dgm:spPr/>
    </dgm:pt>
    <dgm:pt modelId="{C0C8E905-FFCD-4ED2-9AE8-45008F6D3000}" type="pres">
      <dgm:prSet presAssocID="{291E7358-3BF2-4995-96AC-3F2F3BF1EA39}" presName="textRect" presStyleLbl="revTx" presStyleIdx="0" presStyleCnt="3">
        <dgm:presLayoutVars>
          <dgm:chMax val="1"/>
          <dgm:chPref val="1"/>
        </dgm:presLayoutVars>
      </dgm:prSet>
      <dgm:spPr/>
    </dgm:pt>
    <dgm:pt modelId="{2C44491F-0C00-4016-94B3-D8BFD07862B8}" type="pres">
      <dgm:prSet presAssocID="{BE3A925A-1204-4252-93A0-24A7D8B71DA7}" presName="sibTrans" presStyleCnt="0"/>
      <dgm:spPr/>
    </dgm:pt>
    <dgm:pt modelId="{277BDCD1-BA9A-4269-A9B3-E6472460A735}" type="pres">
      <dgm:prSet presAssocID="{78C8C337-1819-4FA4-8D75-824594CC7B05}" presName="compNode" presStyleCnt="0"/>
      <dgm:spPr/>
    </dgm:pt>
    <dgm:pt modelId="{F315FF80-A30A-452E-B19E-D1520155B0E0}" type="pres">
      <dgm:prSet presAssocID="{78C8C337-1819-4FA4-8D75-824594CC7B05}" presName="iconBgRect" presStyleLbl="bgShp" presStyleIdx="1" presStyleCnt="3"/>
      <dgm:spPr/>
    </dgm:pt>
    <dgm:pt modelId="{FCAC1685-8E0D-413B-A9DA-C850339B53B7}" type="pres">
      <dgm:prSet presAssocID="{78C8C337-1819-4FA4-8D75-824594CC7B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BF578F-4D95-4F0D-85DC-BFC39662769A}" type="pres">
      <dgm:prSet presAssocID="{78C8C337-1819-4FA4-8D75-824594CC7B05}" presName="spaceRect" presStyleCnt="0"/>
      <dgm:spPr/>
    </dgm:pt>
    <dgm:pt modelId="{C929E2FE-8F6E-4062-88B3-C6D83C2E16F0}" type="pres">
      <dgm:prSet presAssocID="{78C8C337-1819-4FA4-8D75-824594CC7B05}" presName="textRect" presStyleLbl="revTx" presStyleIdx="1" presStyleCnt="3">
        <dgm:presLayoutVars>
          <dgm:chMax val="1"/>
          <dgm:chPref val="1"/>
        </dgm:presLayoutVars>
      </dgm:prSet>
      <dgm:spPr/>
    </dgm:pt>
    <dgm:pt modelId="{712B6029-4C20-490F-B54B-E009578CFAC6}" type="pres">
      <dgm:prSet presAssocID="{19C81915-0ED5-410E-AD88-58FC382A7433}" presName="sibTrans" presStyleCnt="0"/>
      <dgm:spPr/>
    </dgm:pt>
    <dgm:pt modelId="{C788F859-1EBD-4323-B0BC-89D1F19619DF}" type="pres">
      <dgm:prSet presAssocID="{1E3F0410-61D1-461F-8BDB-AD0031087594}" presName="compNode" presStyleCnt="0"/>
      <dgm:spPr/>
    </dgm:pt>
    <dgm:pt modelId="{E04B8040-6926-4EBC-8CED-AA2F658BA9CB}" type="pres">
      <dgm:prSet presAssocID="{1E3F0410-61D1-461F-8BDB-AD0031087594}" presName="iconBgRect" presStyleLbl="bgShp" presStyleIdx="2" presStyleCnt="3"/>
      <dgm:spPr/>
    </dgm:pt>
    <dgm:pt modelId="{56D637FF-926F-4AEF-BD52-F3E596314F08}" type="pres">
      <dgm:prSet presAssocID="{1E3F0410-61D1-461F-8BDB-AD00310875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F291221-0FD3-4C67-B657-C02A111B2D61}" type="pres">
      <dgm:prSet presAssocID="{1E3F0410-61D1-461F-8BDB-AD0031087594}" presName="spaceRect" presStyleCnt="0"/>
      <dgm:spPr/>
    </dgm:pt>
    <dgm:pt modelId="{61457A85-C667-4B56-8D77-3FAA51DAB53E}" type="pres">
      <dgm:prSet presAssocID="{1E3F0410-61D1-461F-8BDB-AD00310875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FD3631-CA67-4C75-B6A9-302B4A63523A}" type="presOf" srcId="{0501D2AE-0C15-4DFB-B50D-23901EF748A3}" destId="{97451485-4C45-4AE5-8EDB-33EF12DCCCC7}" srcOrd="0" destOrd="0" presId="urn:microsoft.com/office/officeart/2018/5/layout/IconCircleLabelList"/>
    <dgm:cxn modelId="{F1CEAF31-0030-4201-967C-7BE5B74365A5}" srcId="{0501D2AE-0C15-4DFB-B50D-23901EF748A3}" destId="{291E7358-3BF2-4995-96AC-3F2F3BF1EA39}" srcOrd="0" destOrd="0" parTransId="{1623B9DE-A29D-409C-92AF-B4101D61C5BC}" sibTransId="{BE3A925A-1204-4252-93A0-24A7D8B71DA7}"/>
    <dgm:cxn modelId="{CBA84539-EBB8-4EE0-A7D3-05105FC2DA00}" srcId="{0501D2AE-0C15-4DFB-B50D-23901EF748A3}" destId="{78C8C337-1819-4FA4-8D75-824594CC7B05}" srcOrd="1" destOrd="0" parTransId="{14423570-D0AC-49A7-B34F-4A87617C557B}" sibTransId="{19C81915-0ED5-410E-AD88-58FC382A7433}"/>
    <dgm:cxn modelId="{4B7C8F6D-2782-47C4-BF3C-97E7FBF1E08C}" type="presOf" srcId="{291E7358-3BF2-4995-96AC-3F2F3BF1EA39}" destId="{C0C8E905-FFCD-4ED2-9AE8-45008F6D3000}" srcOrd="0" destOrd="0" presId="urn:microsoft.com/office/officeart/2018/5/layout/IconCircleLabelList"/>
    <dgm:cxn modelId="{891A17B3-AB90-4452-BDE2-F87C87FF851F}" type="presOf" srcId="{78C8C337-1819-4FA4-8D75-824594CC7B05}" destId="{C929E2FE-8F6E-4062-88B3-C6D83C2E16F0}" srcOrd="0" destOrd="0" presId="urn:microsoft.com/office/officeart/2018/5/layout/IconCircleLabelList"/>
    <dgm:cxn modelId="{672B57C7-7C93-4FB9-8625-840692476DFE}" type="presOf" srcId="{1E3F0410-61D1-461F-8BDB-AD0031087594}" destId="{61457A85-C667-4B56-8D77-3FAA51DAB53E}" srcOrd="0" destOrd="0" presId="urn:microsoft.com/office/officeart/2018/5/layout/IconCircleLabelList"/>
    <dgm:cxn modelId="{99595BF1-6795-4B71-8A32-8C4AB1D53360}" srcId="{0501D2AE-0C15-4DFB-B50D-23901EF748A3}" destId="{1E3F0410-61D1-461F-8BDB-AD0031087594}" srcOrd="2" destOrd="0" parTransId="{5AE705EC-1DA8-4110-9906-F7CAE6E563D9}" sibTransId="{70468EB8-DD3F-4996-822A-78CA16508F96}"/>
    <dgm:cxn modelId="{237CD2DB-26ED-478F-811A-4F6ACB41CF29}" type="presParOf" srcId="{97451485-4C45-4AE5-8EDB-33EF12DCCCC7}" destId="{526AB54B-8C84-46DB-8D67-20B04FF71132}" srcOrd="0" destOrd="0" presId="urn:microsoft.com/office/officeart/2018/5/layout/IconCircleLabelList"/>
    <dgm:cxn modelId="{36763188-B09C-435B-BD90-CD5D8E648F50}" type="presParOf" srcId="{526AB54B-8C84-46DB-8D67-20B04FF71132}" destId="{A375D189-2A77-4669-BC57-FB1F0B620F31}" srcOrd="0" destOrd="0" presId="urn:microsoft.com/office/officeart/2018/5/layout/IconCircleLabelList"/>
    <dgm:cxn modelId="{E6D04386-8946-49FC-82E1-C5C1EA046693}" type="presParOf" srcId="{526AB54B-8C84-46DB-8D67-20B04FF71132}" destId="{5CF2DF7D-2506-49CB-89D6-A65BD4215310}" srcOrd="1" destOrd="0" presId="urn:microsoft.com/office/officeart/2018/5/layout/IconCircleLabelList"/>
    <dgm:cxn modelId="{7E6481B4-B4DB-4069-A557-A6000E009F32}" type="presParOf" srcId="{526AB54B-8C84-46DB-8D67-20B04FF71132}" destId="{1844C303-305F-496E-9C75-DDD1187995A0}" srcOrd="2" destOrd="0" presId="urn:microsoft.com/office/officeart/2018/5/layout/IconCircleLabelList"/>
    <dgm:cxn modelId="{39EA2719-A69A-4223-8A7E-E0F95E032D19}" type="presParOf" srcId="{526AB54B-8C84-46DB-8D67-20B04FF71132}" destId="{C0C8E905-FFCD-4ED2-9AE8-45008F6D3000}" srcOrd="3" destOrd="0" presId="urn:microsoft.com/office/officeart/2018/5/layout/IconCircleLabelList"/>
    <dgm:cxn modelId="{95EBDC30-718A-4AEF-B039-8B2327D46032}" type="presParOf" srcId="{97451485-4C45-4AE5-8EDB-33EF12DCCCC7}" destId="{2C44491F-0C00-4016-94B3-D8BFD07862B8}" srcOrd="1" destOrd="0" presId="urn:microsoft.com/office/officeart/2018/5/layout/IconCircleLabelList"/>
    <dgm:cxn modelId="{849C4E72-A73B-4ED9-8B3D-7450031AA50B}" type="presParOf" srcId="{97451485-4C45-4AE5-8EDB-33EF12DCCCC7}" destId="{277BDCD1-BA9A-4269-A9B3-E6472460A735}" srcOrd="2" destOrd="0" presId="urn:microsoft.com/office/officeart/2018/5/layout/IconCircleLabelList"/>
    <dgm:cxn modelId="{D0CC6620-B69D-40FB-ABA1-FBCA6EF96C1F}" type="presParOf" srcId="{277BDCD1-BA9A-4269-A9B3-E6472460A735}" destId="{F315FF80-A30A-452E-B19E-D1520155B0E0}" srcOrd="0" destOrd="0" presId="urn:microsoft.com/office/officeart/2018/5/layout/IconCircleLabelList"/>
    <dgm:cxn modelId="{8C1A91C3-7835-4335-9744-E53CE0A74995}" type="presParOf" srcId="{277BDCD1-BA9A-4269-A9B3-E6472460A735}" destId="{FCAC1685-8E0D-413B-A9DA-C850339B53B7}" srcOrd="1" destOrd="0" presId="urn:microsoft.com/office/officeart/2018/5/layout/IconCircleLabelList"/>
    <dgm:cxn modelId="{738658F0-357A-452B-8EF4-9020D8729171}" type="presParOf" srcId="{277BDCD1-BA9A-4269-A9B3-E6472460A735}" destId="{F7BF578F-4D95-4F0D-85DC-BFC39662769A}" srcOrd="2" destOrd="0" presId="urn:microsoft.com/office/officeart/2018/5/layout/IconCircleLabelList"/>
    <dgm:cxn modelId="{5D5B4238-6398-4D6D-AA02-575695B0DE13}" type="presParOf" srcId="{277BDCD1-BA9A-4269-A9B3-E6472460A735}" destId="{C929E2FE-8F6E-4062-88B3-C6D83C2E16F0}" srcOrd="3" destOrd="0" presId="urn:microsoft.com/office/officeart/2018/5/layout/IconCircleLabelList"/>
    <dgm:cxn modelId="{BDA4F6F7-BFDD-4749-B10D-91C32881DADB}" type="presParOf" srcId="{97451485-4C45-4AE5-8EDB-33EF12DCCCC7}" destId="{712B6029-4C20-490F-B54B-E009578CFAC6}" srcOrd="3" destOrd="0" presId="urn:microsoft.com/office/officeart/2018/5/layout/IconCircleLabelList"/>
    <dgm:cxn modelId="{E4A49C8C-6D0F-4EC2-9474-FF84C3C85490}" type="presParOf" srcId="{97451485-4C45-4AE5-8EDB-33EF12DCCCC7}" destId="{C788F859-1EBD-4323-B0BC-89D1F19619DF}" srcOrd="4" destOrd="0" presId="urn:microsoft.com/office/officeart/2018/5/layout/IconCircleLabelList"/>
    <dgm:cxn modelId="{C21AA92E-C1A9-420E-A085-C777C3317204}" type="presParOf" srcId="{C788F859-1EBD-4323-B0BC-89D1F19619DF}" destId="{E04B8040-6926-4EBC-8CED-AA2F658BA9CB}" srcOrd="0" destOrd="0" presId="urn:microsoft.com/office/officeart/2018/5/layout/IconCircleLabelList"/>
    <dgm:cxn modelId="{1383E3D3-EA21-497D-8B48-84A1007771A5}" type="presParOf" srcId="{C788F859-1EBD-4323-B0BC-89D1F19619DF}" destId="{56D637FF-926F-4AEF-BD52-F3E596314F08}" srcOrd="1" destOrd="0" presId="urn:microsoft.com/office/officeart/2018/5/layout/IconCircleLabelList"/>
    <dgm:cxn modelId="{245B1460-28BF-487E-A08F-76210AB94A2A}" type="presParOf" srcId="{C788F859-1EBD-4323-B0BC-89D1F19619DF}" destId="{4F291221-0FD3-4C67-B657-C02A111B2D61}" srcOrd="2" destOrd="0" presId="urn:microsoft.com/office/officeart/2018/5/layout/IconCircleLabelList"/>
    <dgm:cxn modelId="{486687F3-DBD0-41CF-9F01-E8B431B66C5F}" type="presParOf" srcId="{C788F859-1EBD-4323-B0BC-89D1F19619DF}" destId="{61457A85-C667-4B56-8D77-3FAA51DAB5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01D2AE-0C15-4DFB-B50D-23901EF748A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291E7358-3BF2-4995-96AC-3F2F3BF1EA39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2200" cap="none" dirty="0">
              <a:latin typeface="+mn-lt"/>
            </a:rPr>
            <a:t>Historical Data And Financial Statements</a:t>
          </a:r>
        </a:p>
      </dgm:t>
    </dgm:pt>
    <dgm:pt modelId="{1623B9DE-A29D-409C-92AF-B4101D61C5BC}" type="parTrans" cxnId="{F1CEAF31-0030-4201-967C-7BE5B74365A5}">
      <dgm:prSet/>
      <dgm:spPr/>
      <dgm:t>
        <a:bodyPr/>
        <a:lstStyle/>
        <a:p>
          <a:endParaRPr lang="en-CA"/>
        </a:p>
      </dgm:t>
    </dgm:pt>
    <dgm:pt modelId="{BE3A925A-1204-4252-93A0-24A7D8B71DA7}" type="sibTrans" cxnId="{F1CEAF31-0030-4201-967C-7BE5B74365A5}">
      <dgm:prSet/>
      <dgm:spPr/>
      <dgm:t>
        <a:bodyPr/>
        <a:lstStyle/>
        <a:p>
          <a:endParaRPr lang="en-CA"/>
        </a:p>
      </dgm:t>
    </dgm:pt>
    <dgm:pt modelId="{F0D29952-4F1B-489A-A7E4-AEC6A9D7D18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Limited speed as it is done by human</a:t>
          </a:r>
        </a:p>
      </dgm:t>
    </dgm:pt>
    <dgm:pt modelId="{CE91F0FF-2829-4781-848C-75CFFAF374F5}" type="parTrans" cxnId="{BC940DBB-AFAD-4110-90ED-D2E4CBDF8FA2}">
      <dgm:prSet/>
      <dgm:spPr/>
      <dgm:t>
        <a:bodyPr/>
        <a:lstStyle/>
        <a:p>
          <a:endParaRPr lang="en-CA"/>
        </a:p>
      </dgm:t>
    </dgm:pt>
    <dgm:pt modelId="{ECEE0762-28A9-4C57-8805-F9CA131FC185}" type="sibTrans" cxnId="{BC940DBB-AFAD-4110-90ED-D2E4CBDF8FA2}">
      <dgm:prSet/>
      <dgm:spPr/>
      <dgm:t>
        <a:bodyPr/>
        <a:lstStyle/>
        <a:p>
          <a:endParaRPr lang="en-CA"/>
        </a:p>
      </dgm:t>
    </dgm:pt>
    <dgm:pt modelId="{17800C28-01ED-4021-8A37-0B98C521D668}">
      <dgm:prSet custT="1"/>
      <dgm:spPr/>
      <dgm:t>
        <a:bodyPr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 Light"/>
              <a:ea typeface="+mn-ea"/>
              <a:cs typeface="+mn-cs"/>
            </a:rPr>
            <a:t>Take time to adapt change in data source</a:t>
          </a:r>
        </a:p>
      </dgm:t>
    </dgm:pt>
    <dgm:pt modelId="{7B1DE1DC-385F-4180-9E0C-C5FA8F5E177E}" type="parTrans" cxnId="{8C3F14B1-078F-4721-98B0-6CEC94285C47}">
      <dgm:prSet/>
      <dgm:spPr/>
      <dgm:t>
        <a:bodyPr/>
        <a:lstStyle/>
        <a:p>
          <a:endParaRPr lang="en-CA"/>
        </a:p>
      </dgm:t>
    </dgm:pt>
    <dgm:pt modelId="{AEDB5070-EE95-479B-A9AC-A9EAFB8BE03E}" type="sibTrans" cxnId="{8C3F14B1-078F-4721-98B0-6CEC94285C47}">
      <dgm:prSet/>
      <dgm:spPr/>
      <dgm:t>
        <a:bodyPr/>
        <a:lstStyle/>
        <a:p>
          <a:endParaRPr lang="en-CA"/>
        </a:p>
      </dgm:t>
    </dgm:pt>
    <dgm:pt modelId="{FB704A4D-2048-4BCF-9001-1231544DE530}">
      <dgm:prSet custT="1"/>
      <dgm:spPr/>
      <dgm:t>
        <a:bodyPr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 Light"/>
              <a:ea typeface="+mn-ea"/>
              <a:cs typeface="+mn-cs"/>
            </a:rPr>
            <a:t>Accuracy needs expert knowledge</a:t>
          </a:r>
        </a:p>
      </dgm:t>
    </dgm:pt>
    <dgm:pt modelId="{A79F4BE9-38AF-48EC-9A36-DB3E56DCCC34}" type="parTrans" cxnId="{4813E22C-0ACD-4C23-A2DC-7EB1F248D7DC}">
      <dgm:prSet/>
      <dgm:spPr/>
      <dgm:t>
        <a:bodyPr/>
        <a:lstStyle/>
        <a:p>
          <a:endParaRPr lang="en-CA"/>
        </a:p>
      </dgm:t>
    </dgm:pt>
    <dgm:pt modelId="{AEDD8A5B-3F9A-4A16-99FA-0F5B734D51A1}" type="sibTrans" cxnId="{4813E22C-0ACD-4C23-A2DC-7EB1F248D7DC}">
      <dgm:prSet/>
      <dgm:spPr/>
      <dgm:t>
        <a:bodyPr/>
        <a:lstStyle/>
        <a:p>
          <a:endParaRPr lang="en-CA"/>
        </a:p>
      </dgm:t>
    </dgm:pt>
    <dgm:pt modelId="{BE7B2896-FCDC-431C-B1AB-99D80CB43844}" type="pres">
      <dgm:prSet presAssocID="{0501D2AE-0C15-4DFB-B50D-23901EF748A3}" presName="root" presStyleCnt="0">
        <dgm:presLayoutVars>
          <dgm:dir/>
          <dgm:resizeHandles val="exact"/>
        </dgm:presLayoutVars>
      </dgm:prSet>
      <dgm:spPr/>
    </dgm:pt>
    <dgm:pt modelId="{C34C26F5-A506-404A-BF9F-58D0DC0C0CA4}" type="pres">
      <dgm:prSet presAssocID="{291E7358-3BF2-4995-96AC-3F2F3BF1EA39}" presName="compNode" presStyleCnt="0"/>
      <dgm:spPr/>
    </dgm:pt>
    <dgm:pt modelId="{2FEA7AB6-4B54-4F96-9621-098CC8C3C959}" type="pres">
      <dgm:prSet presAssocID="{291E7358-3BF2-4995-96AC-3F2F3BF1EA39}" presName="icon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D66BCB06-BA97-42ED-8CFA-59FDCDAEDE7B}" type="pres">
      <dgm:prSet presAssocID="{291E7358-3BF2-4995-96AC-3F2F3BF1EA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F6C125-AC85-4624-B2D3-7B1E29F9C268}" type="pres">
      <dgm:prSet presAssocID="{291E7358-3BF2-4995-96AC-3F2F3BF1EA39}" presName="spaceRect" presStyleCnt="0"/>
      <dgm:spPr/>
    </dgm:pt>
    <dgm:pt modelId="{822656CE-503B-4B5C-B507-D8CF2BB3DF53}" type="pres">
      <dgm:prSet presAssocID="{291E7358-3BF2-4995-96AC-3F2F3BF1EA39}" presName="textRect" presStyleLbl="revTx" presStyleIdx="0" presStyleCnt="4">
        <dgm:presLayoutVars>
          <dgm:chMax val="1"/>
          <dgm:chPref val="1"/>
        </dgm:presLayoutVars>
      </dgm:prSet>
      <dgm:spPr/>
    </dgm:pt>
    <dgm:pt modelId="{4CE6A4F1-36DF-423F-8CF6-507C2789A49E}" type="pres">
      <dgm:prSet presAssocID="{BE3A925A-1204-4252-93A0-24A7D8B71DA7}" presName="sibTrans" presStyleCnt="0"/>
      <dgm:spPr/>
    </dgm:pt>
    <dgm:pt modelId="{D7D1A05C-FC79-4639-9661-267F0D5D7FCA}" type="pres">
      <dgm:prSet presAssocID="{F0D29952-4F1B-489A-A7E4-AEC6A9D7D188}" presName="compNode" presStyleCnt="0"/>
      <dgm:spPr/>
    </dgm:pt>
    <dgm:pt modelId="{44A6F2A2-F1E1-44A0-A343-09FD0E3D31D7}" type="pres">
      <dgm:prSet presAssocID="{F0D29952-4F1B-489A-A7E4-AEC6A9D7D188}" presName="icon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1F8CE7AF-99B6-4BF1-9250-01A61B616F01}" type="pres">
      <dgm:prSet presAssocID="{F0D29952-4F1B-489A-A7E4-AEC6A9D7D1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38FDA43-6C5A-4976-98B0-FA58FDE411EB}" type="pres">
      <dgm:prSet presAssocID="{F0D29952-4F1B-489A-A7E4-AEC6A9D7D188}" presName="spaceRect" presStyleCnt="0"/>
      <dgm:spPr/>
    </dgm:pt>
    <dgm:pt modelId="{8F462908-A684-4287-9E40-017B5F852B39}" type="pres">
      <dgm:prSet presAssocID="{F0D29952-4F1B-489A-A7E4-AEC6A9D7D188}" presName="textRect" presStyleLbl="revTx" presStyleIdx="1" presStyleCnt="4">
        <dgm:presLayoutVars>
          <dgm:chMax val="1"/>
          <dgm:chPref val="1"/>
        </dgm:presLayoutVars>
      </dgm:prSet>
      <dgm:spPr/>
    </dgm:pt>
    <dgm:pt modelId="{A54FEBB1-8717-4A91-B9FC-16AB8FE8D54F}" type="pres">
      <dgm:prSet presAssocID="{ECEE0762-28A9-4C57-8805-F9CA131FC185}" presName="sibTrans" presStyleCnt="0"/>
      <dgm:spPr/>
    </dgm:pt>
    <dgm:pt modelId="{0D44B22E-6172-4FD4-84D2-315C8D326568}" type="pres">
      <dgm:prSet presAssocID="{17800C28-01ED-4021-8A37-0B98C521D668}" presName="compNode" presStyleCnt="0"/>
      <dgm:spPr/>
    </dgm:pt>
    <dgm:pt modelId="{12BA0A63-CC4A-4059-89E2-CBEDB7819E72}" type="pres">
      <dgm:prSet presAssocID="{17800C28-01ED-4021-8A37-0B98C521D668}" presName="icon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5ADFBF6E-73B8-4244-B6A1-44F40A6D2BCF}" type="pres">
      <dgm:prSet presAssocID="{17800C28-01ED-4021-8A37-0B98C521D6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6F85531-EFD1-4C54-9BE4-64E4793ADC4C}" type="pres">
      <dgm:prSet presAssocID="{17800C28-01ED-4021-8A37-0B98C521D668}" presName="spaceRect" presStyleCnt="0"/>
      <dgm:spPr/>
    </dgm:pt>
    <dgm:pt modelId="{47D73B8C-4164-4AF0-9330-62AAB932C4B8}" type="pres">
      <dgm:prSet presAssocID="{17800C28-01ED-4021-8A37-0B98C521D668}" presName="textRect" presStyleLbl="revTx" presStyleIdx="2" presStyleCnt="4">
        <dgm:presLayoutVars>
          <dgm:chMax val="1"/>
          <dgm:chPref val="1"/>
        </dgm:presLayoutVars>
      </dgm:prSet>
      <dgm:spPr/>
    </dgm:pt>
    <dgm:pt modelId="{C2C38989-B067-4B00-9C5F-CD40D3B8200C}" type="pres">
      <dgm:prSet presAssocID="{AEDB5070-EE95-479B-A9AC-A9EAFB8BE03E}" presName="sibTrans" presStyleCnt="0"/>
      <dgm:spPr/>
    </dgm:pt>
    <dgm:pt modelId="{FA6EC799-C4B3-475B-93ED-1AE0023A7A27}" type="pres">
      <dgm:prSet presAssocID="{FB704A4D-2048-4BCF-9001-1231544DE530}" presName="compNode" presStyleCnt="0"/>
      <dgm:spPr/>
    </dgm:pt>
    <dgm:pt modelId="{0818D998-F895-43D1-8927-22776E243694}" type="pres">
      <dgm:prSet presAssocID="{FB704A4D-2048-4BCF-9001-1231544DE530}" presName="icon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E16125D8-5CAF-4461-BDFC-B5E9B690A8EF}" type="pres">
      <dgm:prSet presAssocID="{FB704A4D-2048-4BCF-9001-1231544DE5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B4EE0CF-A6F4-407F-A044-BA3DD7976899}" type="pres">
      <dgm:prSet presAssocID="{FB704A4D-2048-4BCF-9001-1231544DE530}" presName="spaceRect" presStyleCnt="0"/>
      <dgm:spPr/>
    </dgm:pt>
    <dgm:pt modelId="{1F19A7A1-3780-4C6F-9B93-4825FF16B0F1}" type="pres">
      <dgm:prSet presAssocID="{FB704A4D-2048-4BCF-9001-1231544DE53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813E22C-0ACD-4C23-A2DC-7EB1F248D7DC}" srcId="{0501D2AE-0C15-4DFB-B50D-23901EF748A3}" destId="{FB704A4D-2048-4BCF-9001-1231544DE530}" srcOrd="3" destOrd="0" parTransId="{A79F4BE9-38AF-48EC-9A36-DB3E56DCCC34}" sibTransId="{AEDD8A5B-3F9A-4A16-99FA-0F5B734D51A1}"/>
    <dgm:cxn modelId="{F1CEAF31-0030-4201-967C-7BE5B74365A5}" srcId="{0501D2AE-0C15-4DFB-B50D-23901EF748A3}" destId="{291E7358-3BF2-4995-96AC-3F2F3BF1EA39}" srcOrd="0" destOrd="0" parTransId="{1623B9DE-A29D-409C-92AF-B4101D61C5BC}" sibTransId="{BE3A925A-1204-4252-93A0-24A7D8B71DA7}"/>
    <dgm:cxn modelId="{0A303D69-D45D-4593-8FE1-ED98914EAC55}" type="presOf" srcId="{F0D29952-4F1B-489A-A7E4-AEC6A9D7D188}" destId="{8F462908-A684-4287-9E40-017B5F852B39}" srcOrd="0" destOrd="0" presId="urn:microsoft.com/office/officeart/2018/5/layout/IconCircleLabelList"/>
    <dgm:cxn modelId="{8C3F14B1-078F-4721-98B0-6CEC94285C47}" srcId="{0501D2AE-0C15-4DFB-B50D-23901EF748A3}" destId="{17800C28-01ED-4021-8A37-0B98C521D668}" srcOrd="2" destOrd="0" parTransId="{7B1DE1DC-385F-4180-9E0C-C5FA8F5E177E}" sibTransId="{AEDB5070-EE95-479B-A9AC-A9EAFB8BE03E}"/>
    <dgm:cxn modelId="{BC940DBB-AFAD-4110-90ED-D2E4CBDF8FA2}" srcId="{0501D2AE-0C15-4DFB-B50D-23901EF748A3}" destId="{F0D29952-4F1B-489A-A7E4-AEC6A9D7D188}" srcOrd="1" destOrd="0" parTransId="{CE91F0FF-2829-4781-848C-75CFFAF374F5}" sibTransId="{ECEE0762-28A9-4C57-8805-F9CA131FC185}"/>
    <dgm:cxn modelId="{9F52ABCC-E260-4E48-B728-D05BDF1FB9E4}" type="presOf" srcId="{FB704A4D-2048-4BCF-9001-1231544DE530}" destId="{1F19A7A1-3780-4C6F-9B93-4825FF16B0F1}" srcOrd="0" destOrd="0" presId="urn:microsoft.com/office/officeart/2018/5/layout/IconCircleLabelList"/>
    <dgm:cxn modelId="{B4D16FE5-3439-4C2A-AD7F-3D47F5F95BC8}" type="presOf" srcId="{0501D2AE-0C15-4DFB-B50D-23901EF748A3}" destId="{BE7B2896-FCDC-431C-B1AB-99D80CB43844}" srcOrd="0" destOrd="0" presId="urn:microsoft.com/office/officeart/2018/5/layout/IconCircleLabelList"/>
    <dgm:cxn modelId="{202308F7-75A7-497D-8DF8-274296E4469A}" type="presOf" srcId="{291E7358-3BF2-4995-96AC-3F2F3BF1EA39}" destId="{822656CE-503B-4B5C-B507-D8CF2BB3DF53}" srcOrd="0" destOrd="0" presId="urn:microsoft.com/office/officeart/2018/5/layout/IconCircleLabelList"/>
    <dgm:cxn modelId="{7B0927FC-2C0B-4658-BEE8-FFFF47AE1DD5}" type="presOf" srcId="{17800C28-01ED-4021-8A37-0B98C521D668}" destId="{47D73B8C-4164-4AF0-9330-62AAB932C4B8}" srcOrd="0" destOrd="0" presId="urn:microsoft.com/office/officeart/2018/5/layout/IconCircleLabelList"/>
    <dgm:cxn modelId="{3A1EDC11-485A-49E4-B365-4A8BDC57A232}" type="presParOf" srcId="{BE7B2896-FCDC-431C-B1AB-99D80CB43844}" destId="{C34C26F5-A506-404A-BF9F-58D0DC0C0CA4}" srcOrd="0" destOrd="0" presId="urn:microsoft.com/office/officeart/2018/5/layout/IconCircleLabelList"/>
    <dgm:cxn modelId="{333FC124-266B-4DDD-917C-1F0A4A9FA2FE}" type="presParOf" srcId="{C34C26F5-A506-404A-BF9F-58D0DC0C0CA4}" destId="{2FEA7AB6-4B54-4F96-9621-098CC8C3C959}" srcOrd="0" destOrd="0" presId="urn:microsoft.com/office/officeart/2018/5/layout/IconCircleLabelList"/>
    <dgm:cxn modelId="{D85C8AD0-D70B-4D37-B64C-BF2174CB484B}" type="presParOf" srcId="{C34C26F5-A506-404A-BF9F-58D0DC0C0CA4}" destId="{D66BCB06-BA97-42ED-8CFA-59FDCDAEDE7B}" srcOrd="1" destOrd="0" presId="urn:microsoft.com/office/officeart/2018/5/layout/IconCircleLabelList"/>
    <dgm:cxn modelId="{EB7178F6-AC97-4C19-B82E-844A9F01B11E}" type="presParOf" srcId="{C34C26F5-A506-404A-BF9F-58D0DC0C0CA4}" destId="{17F6C125-AC85-4624-B2D3-7B1E29F9C268}" srcOrd="2" destOrd="0" presId="urn:microsoft.com/office/officeart/2018/5/layout/IconCircleLabelList"/>
    <dgm:cxn modelId="{0536A1DA-453F-4949-B514-3D8A3EBE0D0B}" type="presParOf" srcId="{C34C26F5-A506-404A-BF9F-58D0DC0C0CA4}" destId="{822656CE-503B-4B5C-B507-D8CF2BB3DF53}" srcOrd="3" destOrd="0" presId="urn:microsoft.com/office/officeart/2018/5/layout/IconCircleLabelList"/>
    <dgm:cxn modelId="{EF21B23E-D290-40D1-841C-A6DEDA2646BA}" type="presParOf" srcId="{BE7B2896-FCDC-431C-B1AB-99D80CB43844}" destId="{4CE6A4F1-36DF-423F-8CF6-507C2789A49E}" srcOrd="1" destOrd="0" presId="urn:microsoft.com/office/officeart/2018/5/layout/IconCircleLabelList"/>
    <dgm:cxn modelId="{B46331C8-93AE-4761-BE78-B6ADDB115F33}" type="presParOf" srcId="{BE7B2896-FCDC-431C-B1AB-99D80CB43844}" destId="{D7D1A05C-FC79-4639-9661-267F0D5D7FCA}" srcOrd="2" destOrd="0" presId="urn:microsoft.com/office/officeart/2018/5/layout/IconCircleLabelList"/>
    <dgm:cxn modelId="{1F6AEC9B-1481-4F38-BB44-A1D61D92B344}" type="presParOf" srcId="{D7D1A05C-FC79-4639-9661-267F0D5D7FCA}" destId="{44A6F2A2-F1E1-44A0-A343-09FD0E3D31D7}" srcOrd="0" destOrd="0" presId="urn:microsoft.com/office/officeart/2018/5/layout/IconCircleLabelList"/>
    <dgm:cxn modelId="{059DD387-451A-4DE4-A3E0-FE701178FBDC}" type="presParOf" srcId="{D7D1A05C-FC79-4639-9661-267F0D5D7FCA}" destId="{1F8CE7AF-99B6-4BF1-9250-01A61B616F01}" srcOrd="1" destOrd="0" presId="urn:microsoft.com/office/officeart/2018/5/layout/IconCircleLabelList"/>
    <dgm:cxn modelId="{37E6CF1B-D9F2-47D8-A7D5-ABEFC09FA5BF}" type="presParOf" srcId="{D7D1A05C-FC79-4639-9661-267F0D5D7FCA}" destId="{838FDA43-6C5A-4976-98B0-FA58FDE411EB}" srcOrd="2" destOrd="0" presId="urn:microsoft.com/office/officeart/2018/5/layout/IconCircleLabelList"/>
    <dgm:cxn modelId="{4A50F3A1-030D-4639-8DC3-0A4A3FE90BC0}" type="presParOf" srcId="{D7D1A05C-FC79-4639-9661-267F0D5D7FCA}" destId="{8F462908-A684-4287-9E40-017B5F852B39}" srcOrd="3" destOrd="0" presId="urn:microsoft.com/office/officeart/2018/5/layout/IconCircleLabelList"/>
    <dgm:cxn modelId="{7AA6E369-3CFA-4C35-9AC6-6027642A77A5}" type="presParOf" srcId="{BE7B2896-FCDC-431C-B1AB-99D80CB43844}" destId="{A54FEBB1-8717-4A91-B9FC-16AB8FE8D54F}" srcOrd="3" destOrd="0" presId="urn:microsoft.com/office/officeart/2018/5/layout/IconCircleLabelList"/>
    <dgm:cxn modelId="{36F312F6-472A-42EC-990C-1CB67F5257D8}" type="presParOf" srcId="{BE7B2896-FCDC-431C-B1AB-99D80CB43844}" destId="{0D44B22E-6172-4FD4-84D2-315C8D326568}" srcOrd="4" destOrd="0" presId="urn:microsoft.com/office/officeart/2018/5/layout/IconCircleLabelList"/>
    <dgm:cxn modelId="{CC38BC60-066E-4CB3-9828-C0C157D9C524}" type="presParOf" srcId="{0D44B22E-6172-4FD4-84D2-315C8D326568}" destId="{12BA0A63-CC4A-4059-89E2-CBEDB7819E72}" srcOrd="0" destOrd="0" presId="urn:microsoft.com/office/officeart/2018/5/layout/IconCircleLabelList"/>
    <dgm:cxn modelId="{984DF199-7417-4D7D-A1EC-9618B44DB329}" type="presParOf" srcId="{0D44B22E-6172-4FD4-84D2-315C8D326568}" destId="{5ADFBF6E-73B8-4244-B6A1-44F40A6D2BCF}" srcOrd="1" destOrd="0" presId="urn:microsoft.com/office/officeart/2018/5/layout/IconCircleLabelList"/>
    <dgm:cxn modelId="{11227D44-F4F5-4052-BC24-1CA662389070}" type="presParOf" srcId="{0D44B22E-6172-4FD4-84D2-315C8D326568}" destId="{66F85531-EFD1-4C54-9BE4-64E4793ADC4C}" srcOrd="2" destOrd="0" presId="urn:microsoft.com/office/officeart/2018/5/layout/IconCircleLabelList"/>
    <dgm:cxn modelId="{04771E09-8BB7-4BC2-B30C-D394E8E8ADF2}" type="presParOf" srcId="{0D44B22E-6172-4FD4-84D2-315C8D326568}" destId="{47D73B8C-4164-4AF0-9330-62AAB932C4B8}" srcOrd="3" destOrd="0" presId="urn:microsoft.com/office/officeart/2018/5/layout/IconCircleLabelList"/>
    <dgm:cxn modelId="{221EFEF6-8A69-4CF1-B0C0-0B36DF2FE2C4}" type="presParOf" srcId="{BE7B2896-FCDC-431C-B1AB-99D80CB43844}" destId="{C2C38989-B067-4B00-9C5F-CD40D3B8200C}" srcOrd="5" destOrd="0" presId="urn:microsoft.com/office/officeart/2018/5/layout/IconCircleLabelList"/>
    <dgm:cxn modelId="{DCE78C99-F57D-4B7A-8B90-A7F8C5710E3C}" type="presParOf" srcId="{BE7B2896-FCDC-431C-B1AB-99D80CB43844}" destId="{FA6EC799-C4B3-475B-93ED-1AE0023A7A27}" srcOrd="6" destOrd="0" presId="urn:microsoft.com/office/officeart/2018/5/layout/IconCircleLabelList"/>
    <dgm:cxn modelId="{0653D8B9-9F0C-4892-9111-D472554E8921}" type="presParOf" srcId="{FA6EC799-C4B3-475B-93ED-1AE0023A7A27}" destId="{0818D998-F895-43D1-8927-22776E243694}" srcOrd="0" destOrd="0" presId="urn:microsoft.com/office/officeart/2018/5/layout/IconCircleLabelList"/>
    <dgm:cxn modelId="{9947A0C6-07F3-4295-B199-FF4D5CB2366D}" type="presParOf" srcId="{FA6EC799-C4B3-475B-93ED-1AE0023A7A27}" destId="{E16125D8-5CAF-4461-BDFC-B5E9B690A8EF}" srcOrd="1" destOrd="0" presId="urn:microsoft.com/office/officeart/2018/5/layout/IconCircleLabelList"/>
    <dgm:cxn modelId="{CF7A25D3-C9D8-49D9-ADA4-B62F04F4638B}" type="presParOf" srcId="{FA6EC799-C4B3-475B-93ED-1AE0023A7A27}" destId="{2B4EE0CF-A6F4-407F-A044-BA3DD7976899}" srcOrd="2" destOrd="0" presId="urn:microsoft.com/office/officeart/2018/5/layout/IconCircleLabelList"/>
    <dgm:cxn modelId="{5982BD06-7B3D-4B77-8EF5-8BC343DC87BE}" type="presParOf" srcId="{FA6EC799-C4B3-475B-93ED-1AE0023A7A27}" destId="{1F19A7A1-3780-4C6F-9B93-4825FF16B0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01D2AE-0C15-4DFB-B50D-23901EF748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291E7358-3BF2-4995-96AC-3F2F3BF1EA3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200" kern="1200" dirty="0"/>
            <a:t>Historical Data Analysis</a:t>
          </a:r>
        </a:p>
      </dgm:t>
    </dgm:pt>
    <dgm:pt modelId="{1623B9DE-A29D-409C-92AF-B4101D61C5BC}" type="parTrans" cxnId="{F1CEAF31-0030-4201-967C-7BE5B74365A5}">
      <dgm:prSet/>
      <dgm:spPr/>
      <dgm:t>
        <a:bodyPr/>
        <a:lstStyle/>
        <a:p>
          <a:endParaRPr lang="en-CA"/>
        </a:p>
      </dgm:t>
    </dgm:pt>
    <dgm:pt modelId="{BE3A925A-1204-4252-93A0-24A7D8B71DA7}" type="sibTrans" cxnId="{F1CEAF31-0030-4201-967C-7BE5B74365A5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78C8C337-1819-4FA4-8D75-824594CC7B0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Efficient and quick analysis of large of amount of data to high-frequency trading</a:t>
          </a:r>
        </a:p>
      </dgm:t>
    </dgm:pt>
    <dgm:pt modelId="{14423570-D0AC-49A7-B34F-4A87617C557B}" type="parTrans" cxnId="{CBA84539-EBB8-4EE0-A7D3-05105FC2DA00}">
      <dgm:prSet/>
      <dgm:spPr/>
      <dgm:t>
        <a:bodyPr/>
        <a:lstStyle/>
        <a:p>
          <a:endParaRPr lang="en-CA"/>
        </a:p>
      </dgm:t>
    </dgm:pt>
    <dgm:pt modelId="{19C81915-0ED5-410E-AD88-58FC382A7433}" type="sibTrans" cxnId="{CBA84539-EBB8-4EE0-A7D3-05105FC2DA00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1E3F0410-61D1-461F-8BDB-AD0031087594}">
      <dgm:prSet phldrT="[Text]"/>
      <dgm:spPr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CA" dirty="0"/>
            <a:t>Quickly adapt the change in data source to stay up to date with market and provide relevant data</a:t>
          </a:r>
        </a:p>
      </dgm:t>
    </dgm:pt>
    <dgm:pt modelId="{5AE705EC-1DA8-4110-9906-F7CAE6E563D9}" type="parTrans" cxnId="{99595BF1-6795-4B71-8A32-8C4AB1D53360}">
      <dgm:prSet/>
      <dgm:spPr/>
      <dgm:t>
        <a:bodyPr/>
        <a:lstStyle/>
        <a:p>
          <a:endParaRPr lang="en-CA"/>
        </a:p>
      </dgm:t>
    </dgm:pt>
    <dgm:pt modelId="{70468EB8-DD3F-4996-822A-78CA16508F96}" type="sibTrans" cxnId="{99595BF1-6795-4B71-8A32-8C4AB1D53360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19C587E6-97C6-436F-8CBC-649E973A9DC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/>
            <a:t>Highest accuracy due to a trained model with vast and diverse data</a:t>
          </a:r>
        </a:p>
      </dgm:t>
    </dgm:pt>
    <dgm:pt modelId="{B31B4387-225C-4BE5-A555-CE0B2D7505E6}" type="parTrans" cxnId="{CAA0C211-7D4F-455F-9C23-2B42A1D77442}">
      <dgm:prSet/>
      <dgm:spPr/>
      <dgm:t>
        <a:bodyPr/>
        <a:lstStyle/>
        <a:p>
          <a:endParaRPr lang="en-CA"/>
        </a:p>
      </dgm:t>
    </dgm:pt>
    <dgm:pt modelId="{59CCC8F2-A184-462B-8143-83BAABE5FAA9}" type="sibTrans" cxnId="{CAA0C211-7D4F-455F-9C23-2B42A1D77442}">
      <dgm:prSet/>
      <dgm:spPr/>
      <dgm:t>
        <a:bodyPr/>
        <a:lstStyle/>
        <a:p>
          <a:endParaRPr lang="en-CA"/>
        </a:p>
      </dgm:t>
    </dgm:pt>
    <dgm:pt modelId="{00BDBE23-4022-4E88-9E58-C4D6C1CAD54E}" type="pres">
      <dgm:prSet presAssocID="{0501D2AE-0C15-4DFB-B50D-23901EF748A3}" presName="root" presStyleCnt="0">
        <dgm:presLayoutVars>
          <dgm:dir/>
          <dgm:resizeHandles val="exact"/>
        </dgm:presLayoutVars>
      </dgm:prSet>
      <dgm:spPr/>
    </dgm:pt>
    <dgm:pt modelId="{7A50B13D-2AE8-4EBA-8880-BE9D2D6A9BCB}" type="pres">
      <dgm:prSet presAssocID="{291E7358-3BF2-4995-96AC-3F2F3BF1EA39}" presName="compNode" presStyleCnt="0"/>
      <dgm:spPr/>
    </dgm:pt>
    <dgm:pt modelId="{9A3F2406-7AAD-4A6A-8473-66596CC65013}" type="pres">
      <dgm:prSet presAssocID="{291E7358-3BF2-4995-96AC-3F2F3BF1EA39}" presName="bgRect" presStyleLbl="bgShp" presStyleIdx="0" presStyleCnt="4" custLinFactNeighborX="0"/>
      <dgm:spPr>
        <a:xfrm>
          <a:off x="0" y="2051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A1D9FFF-DA3D-4D4A-BA86-6F21D451E168}" type="pres">
      <dgm:prSet presAssocID="{291E7358-3BF2-4995-96AC-3F2F3BF1EA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DCE9EFE-77B8-4059-A11A-82B321B1123E}" type="pres">
      <dgm:prSet presAssocID="{291E7358-3BF2-4995-96AC-3F2F3BF1EA39}" presName="spaceRect" presStyleCnt="0"/>
      <dgm:spPr/>
    </dgm:pt>
    <dgm:pt modelId="{6E6E0073-45F9-4C83-8386-2A2F12363D52}" type="pres">
      <dgm:prSet presAssocID="{291E7358-3BF2-4995-96AC-3F2F3BF1EA39}" presName="parTx" presStyleLbl="revTx" presStyleIdx="0" presStyleCnt="4">
        <dgm:presLayoutVars>
          <dgm:chMax val="0"/>
          <dgm:chPref val="0"/>
        </dgm:presLayoutVars>
      </dgm:prSet>
      <dgm:spPr/>
    </dgm:pt>
    <dgm:pt modelId="{549C3C10-8FAB-407A-B6CA-E788958E2DD1}" type="pres">
      <dgm:prSet presAssocID="{BE3A925A-1204-4252-93A0-24A7D8B71DA7}" presName="sibTrans" presStyleCnt="0"/>
      <dgm:spPr/>
    </dgm:pt>
    <dgm:pt modelId="{CCD842C7-207F-4C55-8986-CD865E09E006}" type="pres">
      <dgm:prSet presAssocID="{78C8C337-1819-4FA4-8D75-824594CC7B05}" presName="compNode" presStyleCnt="0"/>
      <dgm:spPr/>
    </dgm:pt>
    <dgm:pt modelId="{002B473D-EE1B-4B36-85A7-460FDE73FB12}" type="pres">
      <dgm:prSet presAssocID="{78C8C337-1819-4FA4-8D75-824594CC7B05}" presName="bgRect" presStyleLbl="bgShp" presStyleIdx="1" presStyleCnt="4"/>
      <dgm:spPr>
        <a:xfrm>
          <a:off x="0" y="1301886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F7A1669-9D60-4CCF-9611-DCAF930497C7}" type="pres">
      <dgm:prSet presAssocID="{78C8C337-1819-4FA4-8D75-824594CC7B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867FE5C-D066-468A-9FC8-26802A0366C5}" type="pres">
      <dgm:prSet presAssocID="{78C8C337-1819-4FA4-8D75-824594CC7B05}" presName="spaceRect" presStyleCnt="0"/>
      <dgm:spPr/>
    </dgm:pt>
    <dgm:pt modelId="{625EB347-8886-427F-BCD8-7CF6758AE78F}" type="pres">
      <dgm:prSet presAssocID="{78C8C337-1819-4FA4-8D75-824594CC7B05}" presName="parTx" presStyleLbl="revTx" presStyleIdx="1" presStyleCnt="4">
        <dgm:presLayoutVars>
          <dgm:chMax val="0"/>
          <dgm:chPref val="0"/>
        </dgm:presLayoutVars>
      </dgm:prSet>
      <dgm:spPr/>
    </dgm:pt>
    <dgm:pt modelId="{DC17A88A-2431-4245-B218-D305A1833E5E}" type="pres">
      <dgm:prSet presAssocID="{19C81915-0ED5-410E-AD88-58FC382A7433}" presName="sibTrans" presStyleCnt="0"/>
      <dgm:spPr/>
    </dgm:pt>
    <dgm:pt modelId="{5AD2C22A-FAEC-4C5E-B721-24F854AEBF78}" type="pres">
      <dgm:prSet presAssocID="{1E3F0410-61D1-461F-8BDB-AD0031087594}" presName="compNode" presStyleCnt="0"/>
      <dgm:spPr/>
    </dgm:pt>
    <dgm:pt modelId="{4FFB851E-C3A6-4660-BBA4-FD51DF7EECBE}" type="pres">
      <dgm:prSet presAssocID="{1E3F0410-61D1-461F-8BDB-AD0031087594}" presName="bgRect" presStyleLbl="bgShp" presStyleIdx="2" presStyleCnt="4"/>
      <dgm:spPr>
        <a:xfrm>
          <a:off x="0" y="2601720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C2FAF05-D2DF-45CF-916D-C17753B0E039}" type="pres">
      <dgm:prSet presAssocID="{1E3F0410-61D1-461F-8BDB-AD00310875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78A8FC-FB1B-4340-A7F6-6F33E45577FC}" type="pres">
      <dgm:prSet presAssocID="{1E3F0410-61D1-461F-8BDB-AD0031087594}" presName="spaceRect" presStyleCnt="0"/>
      <dgm:spPr/>
    </dgm:pt>
    <dgm:pt modelId="{7BA1D300-90DF-4EB9-87DE-8F8E9DE79ED7}" type="pres">
      <dgm:prSet presAssocID="{1E3F0410-61D1-461F-8BDB-AD0031087594}" presName="parTx" presStyleLbl="revTx" presStyleIdx="2" presStyleCnt="4">
        <dgm:presLayoutVars>
          <dgm:chMax val="0"/>
          <dgm:chPref val="0"/>
        </dgm:presLayoutVars>
      </dgm:prSet>
      <dgm:spPr>
        <a:xfrm>
          <a:off x="1201047" y="2601720"/>
          <a:ext cx="10319439" cy="1039867"/>
        </a:xfrm>
        <a:prstGeom prst="rect">
          <a:avLst/>
        </a:prstGeom>
      </dgm:spPr>
    </dgm:pt>
    <dgm:pt modelId="{33A5C357-118C-4363-8309-AC8FBD53E090}" type="pres">
      <dgm:prSet presAssocID="{70468EB8-DD3F-4996-822A-78CA16508F96}" presName="sibTrans" presStyleCnt="0"/>
      <dgm:spPr/>
    </dgm:pt>
    <dgm:pt modelId="{A3D8E81E-9AF0-410D-8B3D-96FA1181B397}" type="pres">
      <dgm:prSet presAssocID="{19C587E6-97C6-436F-8CBC-649E973A9DCA}" presName="compNode" presStyleCnt="0"/>
      <dgm:spPr/>
    </dgm:pt>
    <dgm:pt modelId="{827D0BAB-6163-435B-A252-DE1C7BEC1E29}" type="pres">
      <dgm:prSet presAssocID="{19C587E6-97C6-436F-8CBC-649E973A9DCA}" presName="bgRect" presStyleLbl="bgShp" presStyleIdx="3" presStyleCnt="4"/>
      <dgm:spPr>
        <a:xfrm>
          <a:off x="0" y="3901555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C3A0A14-3FAF-4D63-A09F-A02D15D2EEE1}" type="pres">
      <dgm:prSet presAssocID="{19C587E6-97C6-436F-8CBC-649E973A9D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484171B-8DF1-4AB0-B036-48863B093CB4}" type="pres">
      <dgm:prSet presAssocID="{19C587E6-97C6-436F-8CBC-649E973A9DCA}" presName="spaceRect" presStyleCnt="0"/>
      <dgm:spPr/>
    </dgm:pt>
    <dgm:pt modelId="{45100B41-E850-4A16-9190-B81B1CB93B7B}" type="pres">
      <dgm:prSet presAssocID="{19C587E6-97C6-436F-8CBC-649E973A9D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CD71F05-9723-4A99-A3E6-4953C825557D}" type="presOf" srcId="{78C8C337-1819-4FA4-8D75-824594CC7B05}" destId="{625EB347-8886-427F-BCD8-7CF6758AE78F}" srcOrd="0" destOrd="0" presId="urn:microsoft.com/office/officeart/2018/2/layout/IconVerticalSolidList"/>
    <dgm:cxn modelId="{CAA0C211-7D4F-455F-9C23-2B42A1D77442}" srcId="{0501D2AE-0C15-4DFB-B50D-23901EF748A3}" destId="{19C587E6-97C6-436F-8CBC-649E973A9DCA}" srcOrd="3" destOrd="0" parTransId="{B31B4387-225C-4BE5-A555-CE0B2D7505E6}" sibTransId="{59CCC8F2-A184-462B-8143-83BAABE5FAA9}"/>
    <dgm:cxn modelId="{F1CEAF31-0030-4201-967C-7BE5B74365A5}" srcId="{0501D2AE-0C15-4DFB-B50D-23901EF748A3}" destId="{291E7358-3BF2-4995-96AC-3F2F3BF1EA39}" srcOrd="0" destOrd="0" parTransId="{1623B9DE-A29D-409C-92AF-B4101D61C5BC}" sibTransId="{BE3A925A-1204-4252-93A0-24A7D8B71DA7}"/>
    <dgm:cxn modelId="{CBA84539-EBB8-4EE0-A7D3-05105FC2DA00}" srcId="{0501D2AE-0C15-4DFB-B50D-23901EF748A3}" destId="{78C8C337-1819-4FA4-8D75-824594CC7B05}" srcOrd="1" destOrd="0" parTransId="{14423570-D0AC-49A7-B34F-4A87617C557B}" sibTransId="{19C81915-0ED5-410E-AD88-58FC382A7433}"/>
    <dgm:cxn modelId="{20D2916D-81CC-49F1-A8F9-16489EF75931}" type="presOf" srcId="{19C587E6-97C6-436F-8CBC-649E973A9DCA}" destId="{45100B41-E850-4A16-9190-B81B1CB93B7B}" srcOrd="0" destOrd="0" presId="urn:microsoft.com/office/officeart/2018/2/layout/IconVerticalSolidList"/>
    <dgm:cxn modelId="{3D4941C3-033D-45D3-AE58-FA429A6ED4DA}" type="presOf" srcId="{0501D2AE-0C15-4DFB-B50D-23901EF748A3}" destId="{00BDBE23-4022-4E88-9E58-C4D6C1CAD54E}" srcOrd="0" destOrd="0" presId="urn:microsoft.com/office/officeart/2018/2/layout/IconVerticalSolidList"/>
    <dgm:cxn modelId="{184137D9-B1F7-4B08-A498-27BAF25BCC40}" type="presOf" srcId="{1E3F0410-61D1-461F-8BDB-AD0031087594}" destId="{7BA1D300-90DF-4EB9-87DE-8F8E9DE79ED7}" srcOrd="0" destOrd="0" presId="urn:microsoft.com/office/officeart/2018/2/layout/IconVerticalSolidList"/>
    <dgm:cxn modelId="{99595BF1-6795-4B71-8A32-8C4AB1D53360}" srcId="{0501D2AE-0C15-4DFB-B50D-23901EF748A3}" destId="{1E3F0410-61D1-461F-8BDB-AD0031087594}" srcOrd="2" destOrd="0" parTransId="{5AE705EC-1DA8-4110-9906-F7CAE6E563D9}" sibTransId="{70468EB8-DD3F-4996-822A-78CA16508F96}"/>
    <dgm:cxn modelId="{73A8A9FF-67EC-4036-B36A-FC4BAF68D8EC}" type="presOf" srcId="{291E7358-3BF2-4995-96AC-3F2F3BF1EA39}" destId="{6E6E0073-45F9-4C83-8386-2A2F12363D52}" srcOrd="0" destOrd="0" presId="urn:microsoft.com/office/officeart/2018/2/layout/IconVerticalSolidList"/>
    <dgm:cxn modelId="{736A434B-2155-48D0-A8B1-E1F5CE3790D0}" type="presParOf" srcId="{00BDBE23-4022-4E88-9E58-C4D6C1CAD54E}" destId="{7A50B13D-2AE8-4EBA-8880-BE9D2D6A9BCB}" srcOrd="0" destOrd="0" presId="urn:microsoft.com/office/officeart/2018/2/layout/IconVerticalSolidList"/>
    <dgm:cxn modelId="{817BCBC8-0E66-4B20-9993-ED11C5664215}" type="presParOf" srcId="{7A50B13D-2AE8-4EBA-8880-BE9D2D6A9BCB}" destId="{9A3F2406-7AAD-4A6A-8473-66596CC65013}" srcOrd="0" destOrd="0" presId="urn:microsoft.com/office/officeart/2018/2/layout/IconVerticalSolidList"/>
    <dgm:cxn modelId="{AEC511D7-CFA3-4222-B830-F213DB7C4E20}" type="presParOf" srcId="{7A50B13D-2AE8-4EBA-8880-BE9D2D6A9BCB}" destId="{7A1D9FFF-DA3D-4D4A-BA86-6F21D451E168}" srcOrd="1" destOrd="0" presId="urn:microsoft.com/office/officeart/2018/2/layout/IconVerticalSolidList"/>
    <dgm:cxn modelId="{015F2857-4E3D-41A3-BDA5-D5B180BBB3AD}" type="presParOf" srcId="{7A50B13D-2AE8-4EBA-8880-BE9D2D6A9BCB}" destId="{5DCE9EFE-77B8-4059-A11A-82B321B1123E}" srcOrd="2" destOrd="0" presId="urn:microsoft.com/office/officeart/2018/2/layout/IconVerticalSolidList"/>
    <dgm:cxn modelId="{7F3A10ED-C752-46C5-8CFD-A175630A6C80}" type="presParOf" srcId="{7A50B13D-2AE8-4EBA-8880-BE9D2D6A9BCB}" destId="{6E6E0073-45F9-4C83-8386-2A2F12363D52}" srcOrd="3" destOrd="0" presId="urn:microsoft.com/office/officeart/2018/2/layout/IconVerticalSolidList"/>
    <dgm:cxn modelId="{C1DD5292-30B0-4AAD-8427-2A5481F45424}" type="presParOf" srcId="{00BDBE23-4022-4E88-9E58-C4D6C1CAD54E}" destId="{549C3C10-8FAB-407A-B6CA-E788958E2DD1}" srcOrd="1" destOrd="0" presId="urn:microsoft.com/office/officeart/2018/2/layout/IconVerticalSolidList"/>
    <dgm:cxn modelId="{615B6478-1454-4322-A37D-75CC4AE894EA}" type="presParOf" srcId="{00BDBE23-4022-4E88-9E58-C4D6C1CAD54E}" destId="{CCD842C7-207F-4C55-8986-CD865E09E006}" srcOrd="2" destOrd="0" presId="urn:microsoft.com/office/officeart/2018/2/layout/IconVerticalSolidList"/>
    <dgm:cxn modelId="{8FD405CB-3876-4A7A-995A-BE91A4970CAA}" type="presParOf" srcId="{CCD842C7-207F-4C55-8986-CD865E09E006}" destId="{002B473D-EE1B-4B36-85A7-460FDE73FB12}" srcOrd="0" destOrd="0" presId="urn:microsoft.com/office/officeart/2018/2/layout/IconVerticalSolidList"/>
    <dgm:cxn modelId="{B0A82FA3-C504-4FDD-BF32-42675911BF28}" type="presParOf" srcId="{CCD842C7-207F-4C55-8986-CD865E09E006}" destId="{3F7A1669-9D60-4CCF-9611-DCAF930497C7}" srcOrd="1" destOrd="0" presId="urn:microsoft.com/office/officeart/2018/2/layout/IconVerticalSolidList"/>
    <dgm:cxn modelId="{ABF36634-9362-4878-B5B9-B6D9B71BC0EE}" type="presParOf" srcId="{CCD842C7-207F-4C55-8986-CD865E09E006}" destId="{C867FE5C-D066-468A-9FC8-26802A0366C5}" srcOrd="2" destOrd="0" presId="urn:microsoft.com/office/officeart/2018/2/layout/IconVerticalSolidList"/>
    <dgm:cxn modelId="{AE439CA0-A43A-4C57-8377-434DEC8FE42F}" type="presParOf" srcId="{CCD842C7-207F-4C55-8986-CD865E09E006}" destId="{625EB347-8886-427F-BCD8-7CF6758AE78F}" srcOrd="3" destOrd="0" presId="urn:microsoft.com/office/officeart/2018/2/layout/IconVerticalSolidList"/>
    <dgm:cxn modelId="{320AA461-4E10-45AD-B74D-84B8A222B337}" type="presParOf" srcId="{00BDBE23-4022-4E88-9E58-C4D6C1CAD54E}" destId="{DC17A88A-2431-4245-B218-D305A1833E5E}" srcOrd="3" destOrd="0" presId="urn:microsoft.com/office/officeart/2018/2/layout/IconVerticalSolidList"/>
    <dgm:cxn modelId="{74475DF5-BEC7-40F3-86B5-A0EBCE2D67A7}" type="presParOf" srcId="{00BDBE23-4022-4E88-9E58-C4D6C1CAD54E}" destId="{5AD2C22A-FAEC-4C5E-B721-24F854AEBF78}" srcOrd="4" destOrd="0" presId="urn:microsoft.com/office/officeart/2018/2/layout/IconVerticalSolidList"/>
    <dgm:cxn modelId="{A02D299F-8038-4D98-9876-9A17A7E4E96F}" type="presParOf" srcId="{5AD2C22A-FAEC-4C5E-B721-24F854AEBF78}" destId="{4FFB851E-C3A6-4660-BBA4-FD51DF7EECBE}" srcOrd="0" destOrd="0" presId="urn:microsoft.com/office/officeart/2018/2/layout/IconVerticalSolidList"/>
    <dgm:cxn modelId="{D73BCC66-D361-422D-913D-66B6FAFC9805}" type="presParOf" srcId="{5AD2C22A-FAEC-4C5E-B721-24F854AEBF78}" destId="{9C2FAF05-D2DF-45CF-916D-C17753B0E039}" srcOrd="1" destOrd="0" presId="urn:microsoft.com/office/officeart/2018/2/layout/IconVerticalSolidList"/>
    <dgm:cxn modelId="{D3035FB8-EB1F-44A7-85F2-920D86421CA8}" type="presParOf" srcId="{5AD2C22A-FAEC-4C5E-B721-24F854AEBF78}" destId="{B778A8FC-FB1B-4340-A7F6-6F33E45577FC}" srcOrd="2" destOrd="0" presId="urn:microsoft.com/office/officeart/2018/2/layout/IconVerticalSolidList"/>
    <dgm:cxn modelId="{45A1F36E-B79B-4D18-9450-A874287F220B}" type="presParOf" srcId="{5AD2C22A-FAEC-4C5E-B721-24F854AEBF78}" destId="{7BA1D300-90DF-4EB9-87DE-8F8E9DE79ED7}" srcOrd="3" destOrd="0" presId="urn:microsoft.com/office/officeart/2018/2/layout/IconVerticalSolidList"/>
    <dgm:cxn modelId="{7694D2E6-AADD-491A-A9CE-713EB0C7FF49}" type="presParOf" srcId="{00BDBE23-4022-4E88-9E58-C4D6C1CAD54E}" destId="{33A5C357-118C-4363-8309-AC8FBD53E090}" srcOrd="5" destOrd="0" presId="urn:microsoft.com/office/officeart/2018/2/layout/IconVerticalSolidList"/>
    <dgm:cxn modelId="{F2120EBE-CDED-46E5-967A-5FF6572D28A8}" type="presParOf" srcId="{00BDBE23-4022-4E88-9E58-C4D6C1CAD54E}" destId="{A3D8E81E-9AF0-410D-8B3D-96FA1181B397}" srcOrd="6" destOrd="0" presId="urn:microsoft.com/office/officeart/2018/2/layout/IconVerticalSolidList"/>
    <dgm:cxn modelId="{B4485B11-6920-4A76-9645-45FF75F874F2}" type="presParOf" srcId="{A3D8E81E-9AF0-410D-8B3D-96FA1181B397}" destId="{827D0BAB-6163-435B-A252-DE1C7BEC1E29}" srcOrd="0" destOrd="0" presId="urn:microsoft.com/office/officeart/2018/2/layout/IconVerticalSolidList"/>
    <dgm:cxn modelId="{370307A5-1E32-44F8-AC61-FB3FFFBC0AA3}" type="presParOf" srcId="{A3D8E81E-9AF0-410D-8B3D-96FA1181B397}" destId="{7C3A0A14-3FAF-4D63-A09F-A02D15D2EEE1}" srcOrd="1" destOrd="0" presId="urn:microsoft.com/office/officeart/2018/2/layout/IconVerticalSolidList"/>
    <dgm:cxn modelId="{086D9C93-673A-4D77-B60A-5143A6A18612}" type="presParOf" srcId="{A3D8E81E-9AF0-410D-8B3D-96FA1181B397}" destId="{B484171B-8DF1-4AB0-B036-48863B093CB4}" srcOrd="2" destOrd="0" presId="urn:microsoft.com/office/officeart/2018/2/layout/IconVerticalSolidList"/>
    <dgm:cxn modelId="{AA6E41CD-02BA-478B-904A-C79A4698842C}" type="presParOf" srcId="{A3D8E81E-9AF0-410D-8B3D-96FA1181B397}" destId="{45100B41-E850-4A16-9190-B81B1CB93B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557873-D7C9-4592-8753-C147D5E82E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0696AB-F675-4266-836C-F5952BB637C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We’ll be using data from </a:t>
          </a:r>
          <a:r>
            <a:rPr lang="en-CA" b="1" dirty="0"/>
            <a:t>Yahoo Finance &amp; </a:t>
          </a:r>
          <a:r>
            <a:rPr lang="en-CA" b="0" dirty="0"/>
            <a:t>we took 10 years data from present date</a:t>
          </a:r>
          <a:r>
            <a:rPr lang="en-CA" dirty="0"/>
            <a:t> for the below stocks.</a:t>
          </a:r>
          <a:endParaRPr lang="en-US" dirty="0"/>
        </a:p>
      </dgm:t>
    </dgm:pt>
    <dgm:pt modelId="{E40EE3D4-D422-42EF-B39E-573F811049C1}" type="parTrans" cxnId="{7DD16F3D-20CF-4D44-9D2E-BD5674FDD7A9}">
      <dgm:prSet/>
      <dgm:spPr/>
      <dgm:t>
        <a:bodyPr/>
        <a:lstStyle/>
        <a:p>
          <a:endParaRPr lang="en-US"/>
        </a:p>
      </dgm:t>
    </dgm:pt>
    <dgm:pt modelId="{43BB3E88-9379-4A98-AB2A-95B010F32009}" type="sibTrans" cxnId="{7DD16F3D-20CF-4D44-9D2E-BD5674FDD7A9}">
      <dgm:prSet/>
      <dgm:spPr/>
      <dgm:t>
        <a:bodyPr/>
        <a:lstStyle/>
        <a:p>
          <a:endParaRPr lang="en-US"/>
        </a:p>
      </dgm:t>
    </dgm:pt>
    <dgm:pt modelId="{76D5F290-4D71-4A73-9B0C-C6940E7EAAB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AMZN : Amazon</a:t>
          </a:r>
          <a:endParaRPr lang="en-US"/>
        </a:p>
      </dgm:t>
    </dgm:pt>
    <dgm:pt modelId="{D7D65B94-723A-4038-B415-B119F6228B2F}" type="parTrans" cxnId="{029C0579-89C5-4B99-9CB3-6C55B9DCB2AE}">
      <dgm:prSet/>
      <dgm:spPr/>
      <dgm:t>
        <a:bodyPr/>
        <a:lstStyle/>
        <a:p>
          <a:endParaRPr lang="en-US"/>
        </a:p>
      </dgm:t>
    </dgm:pt>
    <dgm:pt modelId="{C695A9CA-34F5-4067-A70F-BB1416F76453}" type="sibTrans" cxnId="{029C0579-89C5-4B99-9CB3-6C55B9DCB2AE}">
      <dgm:prSet/>
      <dgm:spPr/>
      <dgm:t>
        <a:bodyPr/>
        <a:lstStyle/>
        <a:p>
          <a:endParaRPr lang="en-US"/>
        </a:p>
      </dgm:t>
    </dgm:pt>
    <dgm:pt modelId="{50AFC592-A7B1-424D-A0E6-7B69A0803FB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WMT : Walmart</a:t>
          </a:r>
          <a:endParaRPr lang="en-US"/>
        </a:p>
      </dgm:t>
    </dgm:pt>
    <dgm:pt modelId="{CC94879C-35F8-4EF2-8B37-C7092115BC45}" type="parTrans" cxnId="{60C567CA-83F5-416E-8AFE-355364B04F93}">
      <dgm:prSet/>
      <dgm:spPr/>
      <dgm:t>
        <a:bodyPr/>
        <a:lstStyle/>
        <a:p>
          <a:endParaRPr lang="en-US"/>
        </a:p>
      </dgm:t>
    </dgm:pt>
    <dgm:pt modelId="{DE321600-D2D1-45EE-8D46-3C717EEBEBB1}" type="sibTrans" cxnId="{60C567CA-83F5-416E-8AFE-355364B04F93}">
      <dgm:prSet/>
      <dgm:spPr/>
      <dgm:t>
        <a:bodyPr/>
        <a:lstStyle/>
        <a:p>
          <a:endParaRPr lang="en-US"/>
        </a:p>
      </dgm:t>
    </dgm:pt>
    <dgm:pt modelId="{A542CC7A-965A-4D8B-95A9-EFFADB56C20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AAPL : Apple</a:t>
          </a:r>
          <a:endParaRPr lang="en-US"/>
        </a:p>
      </dgm:t>
    </dgm:pt>
    <dgm:pt modelId="{8BD8FC99-DBE5-431A-8A5C-6228F7FFEBDE}" type="parTrans" cxnId="{1BA55ADC-EF57-4DAB-B28B-F81BFC387176}">
      <dgm:prSet/>
      <dgm:spPr/>
      <dgm:t>
        <a:bodyPr/>
        <a:lstStyle/>
        <a:p>
          <a:endParaRPr lang="en-US"/>
        </a:p>
      </dgm:t>
    </dgm:pt>
    <dgm:pt modelId="{FCFE4B83-8A6F-4165-9001-D862176A3641}" type="sibTrans" cxnId="{1BA55ADC-EF57-4DAB-B28B-F81BFC387176}">
      <dgm:prSet/>
      <dgm:spPr/>
      <dgm:t>
        <a:bodyPr/>
        <a:lstStyle/>
        <a:p>
          <a:endParaRPr lang="en-US"/>
        </a:p>
      </dgm:t>
    </dgm:pt>
    <dgm:pt modelId="{A91B98CE-66CF-4A2B-9E6D-76855876C9A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MSFT : Microsoft</a:t>
          </a:r>
          <a:endParaRPr lang="en-US"/>
        </a:p>
      </dgm:t>
    </dgm:pt>
    <dgm:pt modelId="{BA725326-02C9-44DD-B84C-E87321E55C76}" type="parTrans" cxnId="{9E668D94-BFEF-4E74-9661-8A7AC986F78D}">
      <dgm:prSet/>
      <dgm:spPr/>
      <dgm:t>
        <a:bodyPr/>
        <a:lstStyle/>
        <a:p>
          <a:endParaRPr lang="en-US"/>
        </a:p>
      </dgm:t>
    </dgm:pt>
    <dgm:pt modelId="{E2DF426E-0E01-4E04-810D-E63723C2A90A}" type="sibTrans" cxnId="{9E668D94-BFEF-4E74-9661-8A7AC986F78D}">
      <dgm:prSet/>
      <dgm:spPr/>
      <dgm:t>
        <a:bodyPr/>
        <a:lstStyle/>
        <a:p>
          <a:endParaRPr lang="en-US"/>
        </a:p>
      </dgm:t>
    </dgm:pt>
    <dgm:pt modelId="{842D8A40-2F87-46ED-896D-26CF14C06030}" type="pres">
      <dgm:prSet presAssocID="{23557873-D7C9-4592-8753-C147D5E82EE1}" presName="root" presStyleCnt="0">
        <dgm:presLayoutVars>
          <dgm:dir/>
          <dgm:resizeHandles val="exact"/>
        </dgm:presLayoutVars>
      </dgm:prSet>
      <dgm:spPr/>
    </dgm:pt>
    <dgm:pt modelId="{9CB49E98-D81B-462F-8E34-3F29472C67C2}" type="pres">
      <dgm:prSet presAssocID="{CD0696AB-F675-4266-836C-F5952BB637CA}" presName="compNode" presStyleCnt="0"/>
      <dgm:spPr/>
    </dgm:pt>
    <dgm:pt modelId="{9D29B2DF-6B44-4C6F-8D35-601F336543A0}" type="pres">
      <dgm:prSet presAssocID="{CD0696AB-F675-4266-836C-F5952BB637CA}" presName="bgRect" presStyleLbl="bgShp" presStyleIdx="0" presStyleCnt="5"/>
      <dgm:spPr/>
    </dgm:pt>
    <dgm:pt modelId="{466C1722-854C-4910-838D-DA159BAEB198}" type="pres">
      <dgm:prSet presAssocID="{CD0696AB-F675-4266-836C-F5952BB637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BDA1FE0-12CE-43D1-83F1-4D2D60DE701A}" type="pres">
      <dgm:prSet presAssocID="{CD0696AB-F675-4266-836C-F5952BB637CA}" presName="spaceRect" presStyleCnt="0"/>
      <dgm:spPr/>
    </dgm:pt>
    <dgm:pt modelId="{F68B8F40-8466-43A4-94B3-A62ADABB47D9}" type="pres">
      <dgm:prSet presAssocID="{CD0696AB-F675-4266-836C-F5952BB637CA}" presName="parTx" presStyleLbl="revTx" presStyleIdx="0" presStyleCnt="5">
        <dgm:presLayoutVars>
          <dgm:chMax val="0"/>
          <dgm:chPref val="0"/>
        </dgm:presLayoutVars>
      </dgm:prSet>
      <dgm:spPr/>
    </dgm:pt>
    <dgm:pt modelId="{ECB93C5B-FFF2-4F08-A6C7-59DF1181125F}" type="pres">
      <dgm:prSet presAssocID="{43BB3E88-9379-4A98-AB2A-95B010F32009}" presName="sibTrans" presStyleCnt="0"/>
      <dgm:spPr/>
    </dgm:pt>
    <dgm:pt modelId="{912744C6-E258-44BB-8183-5645FDB5AAF4}" type="pres">
      <dgm:prSet presAssocID="{76D5F290-4D71-4A73-9B0C-C6940E7EAAB5}" presName="compNode" presStyleCnt="0"/>
      <dgm:spPr/>
    </dgm:pt>
    <dgm:pt modelId="{A36C6C2F-505B-43EC-B851-CF7509680438}" type="pres">
      <dgm:prSet presAssocID="{76D5F290-4D71-4A73-9B0C-C6940E7EAAB5}" presName="bgRect" presStyleLbl="bgShp" presStyleIdx="1" presStyleCnt="5"/>
      <dgm:spPr/>
    </dgm:pt>
    <dgm:pt modelId="{095935D4-8679-45B5-A78D-31F245585DDE}" type="pres">
      <dgm:prSet presAssocID="{76D5F290-4D71-4A73-9B0C-C6940E7EAA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BF77780D-B1B8-4EAC-BEDB-B34D60D9101A}" type="pres">
      <dgm:prSet presAssocID="{76D5F290-4D71-4A73-9B0C-C6940E7EAAB5}" presName="spaceRect" presStyleCnt="0"/>
      <dgm:spPr/>
    </dgm:pt>
    <dgm:pt modelId="{0ECC10B6-1D34-45BA-94A8-D443675A2618}" type="pres">
      <dgm:prSet presAssocID="{76D5F290-4D71-4A73-9B0C-C6940E7EAAB5}" presName="parTx" presStyleLbl="revTx" presStyleIdx="1" presStyleCnt="5">
        <dgm:presLayoutVars>
          <dgm:chMax val="0"/>
          <dgm:chPref val="0"/>
        </dgm:presLayoutVars>
      </dgm:prSet>
      <dgm:spPr/>
    </dgm:pt>
    <dgm:pt modelId="{13376F36-59BC-48D6-A922-FBF57E982C7C}" type="pres">
      <dgm:prSet presAssocID="{C695A9CA-34F5-4067-A70F-BB1416F76453}" presName="sibTrans" presStyleCnt="0"/>
      <dgm:spPr/>
    </dgm:pt>
    <dgm:pt modelId="{5872878A-578B-43C0-85CB-B9C6F44D3172}" type="pres">
      <dgm:prSet presAssocID="{50AFC592-A7B1-424D-A0E6-7B69A0803FB9}" presName="compNode" presStyleCnt="0"/>
      <dgm:spPr/>
    </dgm:pt>
    <dgm:pt modelId="{FA24257D-CEB7-493F-8830-2F6708467141}" type="pres">
      <dgm:prSet presAssocID="{50AFC592-A7B1-424D-A0E6-7B69A0803FB9}" presName="bgRect" presStyleLbl="bgShp" presStyleIdx="2" presStyleCnt="5"/>
      <dgm:spPr/>
    </dgm:pt>
    <dgm:pt modelId="{B4BB897A-A06A-4CB5-A028-804EF3C59882}" type="pres">
      <dgm:prSet presAssocID="{50AFC592-A7B1-424D-A0E6-7B69A0803F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4D5E4E5E-8B2E-4DF9-A653-FBB2569C7704}" type="pres">
      <dgm:prSet presAssocID="{50AFC592-A7B1-424D-A0E6-7B69A0803FB9}" presName="spaceRect" presStyleCnt="0"/>
      <dgm:spPr/>
    </dgm:pt>
    <dgm:pt modelId="{87942BBD-E9D7-466A-83C9-50F4270DCCE6}" type="pres">
      <dgm:prSet presAssocID="{50AFC592-A7B1-424D-A0E6-7B69A0803FB9}" presName="parTx" presStyleLbl="revTx" presStyleIdx="2" presStyleCnt="5">
        <dgm:presLayoutVars>
          <dgm:chMax val="0"/>
          <dgm:chPref val="0"/>
        </dgm:presLayoutVars>
      </dgm:prSet>
      <dgm:spPr/>
    </dgm:pt>
    <dgm:pt modelId="{CA170FAA-7725-42BC-A8B4-A495F75E45E2}" type="pres">
      <dgm:prSet presAssocID="{DE321600-D2D1-45EE-8D46-3C717EEBEBB1}" presName="sibTrans" presStyleCnt="0"/>
      <dgm:spPr/>
    </dgm:pt>
    <dgm:pt modelId="{C7FB1E4F-E403-45F1-A39F-797E39566930}" type="pres">
      <dgm:prSet presAssocID="{A542CC7A-965A-4D8B-95A9-EFFADB56C20D}" presName="compNode" presStyleCnt="0"/>
      <dgm:spPr/>
    </dgm:pt>
    <dgm:pt modelId="{7BA05423-18D6-4037-A554-0F825BEF51C8}" type="pres">
      <dgm:prSet presAssocID="{A542CC7A-965A-4D8B-95A9-EFFADB56C20D}" presName="bgRect" presStyleLbl="bgShp" presStyleIdx="3" presStyleCnt="5"/>
      <dgm:spPr/>
    </dgm:pt>
    <dgm:pt modelId="{5B192390-ABB3-49FE-BDAF-B1B2A87C6C29}" type="pres">
      <dgm:prSet presAssocID="{A542CC7A-965A-4D8B-95A9-EFFADB56C20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8C16C016-221F-4860-B4A4-92DC26C42876}" type="pres">
      <dgm:prSet presAssocID="{A542CC7A-965A-4D8B-95A9-EFFADB56C20D}" presName="spaceRect" presStyleCnt="0"/>
      <dgm:spPr/>
    </dgm:pt>
    <dgm:pt modelId="{AA57D11E-6F72-4C19-9A98-6704C554115D}" type="pres">
      <dgm:prSet presAssocID="{A542CC7A-965A-4D8B-95A9-EFFADB56C20D}" presName="parTx" presStyleLbl="revTx" presStyleIdx="3" presStyleCnt="5">
        <dgm:presLayoutVars>
          <dgm:chMax val="0"/>
          <dgm:chPref val="0"/>
        </dgm:presLayoutVars>
      </dgm:prSet>
      <dgm:spPr/>
    </dgm:pt>
    <dgm:pt modelId="{3F330577-0039-476A-9B6C-B8F227B1CE83}" type="pres">
      <dgm:prSet presAssocID="{FCFE4B83-8A6F-4165-9001-D862176A3641}" presName="sibTrans" presStyleCnt="0"/>
      <dgm:spPr/>
    </dgm:pt>
    <dgm:pt modelId="{5528E706-D051-46B8-A94C-CE5D48A0AF5F}" type="pres">
      <dgm:prSet presAssocID="{A91B98CE-66CF-4A2B-9E6D-76855876C9AE}" presName="compNode" presStyleCnt="0"/>
      <dgm:spPr/>
    </dgm:pt>
    <dgm:pt modelId="{88BE7013-D195-4141-A900-178142A40F90}" type="pres">
      <dgm:prSet presAssocID="{A91B98CE-66CF-4A2B-9E6D-76855876C9AE}" presName="bgRect" presStyleLbl="bgShp" presStyleIdx="4" presStyleCnt="5"/>
      <dgm:spPr/>
    </dgm:pt>
    <dgm:pt modelId="{FE1B4FC4-BBFB-4CE5-BDC3-E8F140A6AB63}" type="pres">
      <dgm:prSet presAssocID="{A91B98CE-66CF-4A2B-9E6D-76855876C9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432FDB3-A168-42AD-B753-39CF569677E9}" type="pres">
      <dgm:prSet presAssocID="{A91B98CE-66CF-4A2B-9E6D-76855876C9AE}" presName="spaceRect" presStyleCnt="0"/>
      <dgm:spPr/>
    </dgm:pt>
    <dgm:pt modelId="{FE6E4E95-E6F8-4108-8283-27BD9ACB9B8A}" type="pres">
      <dgm:prSet presAssocID="{A91B98CE-66CF-4A2B-9E6D-76855876C9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49F8F1E-FF2F-4559-BFAE-9FA8DC8B14FD}" type="presOf" srcId="{A542CC7A-965A-4D8B-95A9-EFFADB56C20D}" destId="{AA57D11E-6F72-4C19-9A98-6704C554115D}" srcOrd="0" destOrd="0" presId="urn:microsoft.com/office/officeart/2018/2/layout/IconVerticalSolidList"/>
    <dgm:cxn modelId="{A2F99D39-84F7-447F-B5AA-71E1FD184969}" type="presOf" srcId="{A91B98CE-66CF-4A2B-9E6D-76855876C9AE}" destId="{FE6E4E95-E6F8-4108-8283-27BD9ACB9B8A}" srcOrd="0" destOrd="0" presId="urn:microsoft.com/office/officeart/2018/2/layout/IconVerticalSolidList"/>
    <dgm:cxn modelId="{7DD16F3D-20CF-4D44-9D2E-BD5674FDD7A9}" srcId="{23557873-D7C9-4592-8753-C147D5E82EE1}" destId="{CD0696AB-F675-4266-836C-F5952BB637CA}" srcOrd="0" destOrd="0" parTransId="{E40EE3D4-D422-42EF-B39E-573F811049C1}" sibTransId="{43BB3E88-9379-4A98-AB2A-95B010F32009}"/>
    <dgm:cxn modelId="{6DF8AE78-784F-4030-8B15-55ED8DDE2D27}" type="presOf" srcId="{50AFC592-A7B1-424D-A0E6-7B69A0803FB9}" destId="{87942BBD-E9D7-466A-83C9-50F4270DCCE6}" srcOrd="0" destOrd="0" presId="urn:microsoft.com/office/officeart/2018/2/layout/IconVerticalSolidList"/>
    <dgm:cxn modelId="{029C0579-89C5-4B99-9CB3-6C55B9DCB2AE}" srcId="{23557873-D7C9-4592-8753-C147D5E82EE1}" destId="{76D5F290-4D71-4A73-9B0C-C6940E7EAAB5}" srcOrd="1" destOrd="0" parTransId="{D7D65B94-723A-4038-B415-B119F6228B2F}" sibTransId="{C695A9CA-34F5-4067-A70F-BB1416F76453}"/>
    <dgm:cxn modelId="{9E668D94-BFEF-4E74-9661-8A7AC986F78D}" srcId="{23557873-D7C9-4592-8753-C147D5E82EE1}" destId="{A91B98CE-66CF-4A2B-9E6D-76855876C9AE}" srcOrd="4" destOrd="0" parTransId="{BA725326-02C9-44DD-B84C-E87321E55C76}" sibTransId="{E2DF426E-0E01-4E04-810D-E63723C2A90A}"/>
    <dgm:cxn modelId="{759B9599-BD72-448B-9898-321D39CB73ED}" type="presOf" srcId="{CD0696AB-F675-4266-836C-F5952BB637CA}" destId="{F68B8F40-8466-43A4-94B3-A62ADABB47D9}" srcOrd="0" destOrd="0" presId="urn:microsoft.com/office/officeart/2018/2/layout/IconVerticalSolidList"/>
    <dgm:cxn modelId="{560229B2-9084-47DF-9872-71B6241D6E03}" type="presOf" srcId="{23557873-D7C9-4592-8753-C147D5E82EE1}" destId="{842D8A40-2F87-46ED-896D-26CF14C06030}" srcOrd="0" destOrd="0" presId="urn:microsoft.com/office/officeart/2018/2/layout/IconVerticalSolidList"/>
    <dgm:cxn modelId="{60C567CA-83F5-416E-8AFE-355364B04F93}" srcId="{23557873-D7C9-4592-8753-C147D5E82EE1}" destId="{50AFC592-A7B1-424D-A0E6-7B69A0803FB9}" srcOrd="2" destOrd="0" parTransId="{CC94879C-35F8-4EF2-8B37-C7092115BC45}" sibTransId="{DE321600-D2D1-45EE-8D46-3C717EEBEBB1}"/>
    <dgm:cxn modelId="{484BF5D0-928C-4347-8F03-54D72C6AFFC3}" type="presOf" srcId="{76D5F290-4D71-4A73-9B0C-C6940E7EAAB5}" destId="{0ECC10B6-1D34-45BA-94A8-D443675A2618}" srcOrd="0" destOrd="0" presId="urn:microsoft.com/office/officeart/2018/2/layout/IconVerticalSolidList"/>
    <dgm:cxn modelId="{1BA55ADC-EF57-4DAB-B28B-F81BFC387176}" srcId="{23557873-D7C9-4592-8753-C147D5E82EE1}" destId="{A542CC7A-965A-4D8B-95A9-EFFADB56C20D}" srcOrd="3" destOrd="0" parTransId="{8BD8FC99-DBE5-431A-8A5C-6228F7FFEBDE}" sibTransId="{FCFE4B83-8A6F-4165-9001-D862176A3641}"/>
    <dgm:cxn modelId="{C9B03C45-2AA6-4AF9-ADC1-953EAB1A0976}" type="presParOf" srcId="{842D8A40-2F87-46ED-896D-26CF14C06030}" destId="{9CB49E98-D81B-462F-8E34-3F29472C67C2}" srcOrd="0" destOrd="0" presId="urn:microsoft.com/office/officeart/2018/2/layout/IconVerticalSolidList"/>
    <dgm:cxn modelId="{8DAD83E8-520A-4BC4-B297-CE10DB0C32AF}" type="presParOf" srcId="{9CB49E98-D81B-462F-8E34-3F29472C67C2}" destId="{9D29B2DF-6B44-4C6F-8D35-601F336543A0}" srcOrd="0" destOrd="0" presId="urn:microsoft.com/office/officeart/2018/2/layout/IconVerticalSolidList"/>
    <dgm:cxn modelId="{57D06D18-72C5-4681-BE13-34474F8CAAA8}" type="presParOf" srcId="{9CB49E98-D81B-462F-8E34-3F29472C67C2}" destId="{466C1722-854C-4910-838D-DA159BAEB198}" srcOrd="1" destOrd="0" presId="urn:microsoft.com/office/officeart/2018/2/layout/IconVerticalSolidList"/>
    <dgm:cxn modelId="{96E83D6C-C69C-4599-9AEC-284C38C162F1}" type="presParOf" srcId="{9CB49E98-D81B-462F-8E34-3F29472C67C2}" destId="{DBDA1FE0-12CE-43D1-83F1-4D2D60DE701A}" srcOrd="2" destOrd="0" presId="urn:microsoft.com/office/officeart/2018/2/layout/IconVerticalSolidList"/>
    <dgm:cxn modelId="{167D690A-71BE-4962-A378-AF7C40234BF8}" type="presParOf" srcId="{9CB49E98-D81B-462F-8E34-3F29472C67C2}" destId="{F68B8F40-8466-43A4-94B3-A62ADABB47D9}" srcOrd="3" destOrd="0" presId="urn:microsoft.com/office/officeart/2018/2/layout/IconVerticalSolidList"/>
    <dgm:cxn modelId="{D5D834D2-2052-4302-9252-0E501BA1ED04}" type="presParOf" srcId="{842D8A40-2F87-46ED-896D-26CF14C06030}" destId="{ECB93C5B-FFF2-4F08-A6C7-59DF1181125F}" srcOrd="1" destOrd="0" presId="urn:microsoft.com/office/officeart/2018/2/layout/IconVerticalSolidList"/>
    <dgm:cxn modelId="{CF227CC8-F2E2-4973-B296-02E0C0467061}" type="presParOf" srcId="{842D8A40-2F87-46ED-896D-26CF14C06030}" destId="{912744C6-E258-44BB-8183-5645FDB5AAF4}" srcOrd="2" destOrd="0" presId="urn:microsoft.com/office/officeart/2018/2/layout/IconVerticalSolidList"/>
    <dgm:cxn modelId="{36ABA8F3-7725-47A8-96DA-D0D130E32BA8}" type="presParOf" srcId="{912744C6-E258-44BB-8183-5645FDB5AAF4}" destId="{A36C6C2F-505B-43EC-B851-CF7509680438}" srcOrd="0" destOrd="0" presId="urn:microsoft.com/office/officeart/2018/2/layout/IconVerticalSolidList"/>
    <dgm:cxn modelId="{EB2F78A5-0C04-4DD0-9B64-90CDDBC8C05F}" type="presParOf" srcId="{912744C6-E258-44BB-8183-5645FDB5AAF4}" destId="{095935D4-8679-45B5-A78D-31F245585DDE}" srcOrd="1" destOrd="0" presId="urn:microsoft.com/office/officeart/2018/2/layout/IconVerticalSolidList"/>
    <dgm:cxn modelId="{0CF8BD3C-B30A-496D-951C-67DD72905837}" type="presParOf" srcId="{912744C6-E258-44BB-8183-5645FDB5AAF4}" destId="{BF77780D-B1B8-4EAC-BEDB-B34D60D9101A}" srcOrd="2" destOrd="0" presId="urn:microsoft.com/office/officeart/2018/2/layout/IconVerticalSolidList"/>
    <dgm:cxn modelId="{CF900C0D-DB99-4260-A1E9-BD7AF4C5968F}" type="presParOf" srcId="{912744C6-E258-44BB-8183-5645FDB5AAF4}" destId="{0ECC10B6-1D34-45BA-94A8-D443675A2618}" srcOrd="3" destOrd="0" presId="urn:microsoft.com/office/officeart/2018/2/layout/IconVerticalSolidList"/>
    <dgm:cxn modelId="{AA759F20-4D07-4E2B-B781-5FCBDFE3520D}" type="presParOf" srcId="{842D8A40-2F87-46ED-896D-26CF14C06030}" destId="{13376F36-59BC-48D6-A922-FBF57E982C7C}" srcOrd="3" destOrd="0" presId="urn:microsoft.com/office/officeart/2018/2/layout/IconVerticalSolidList"/>
    <dgm:cxn modelId="{12294F09-2EC4-40B5-ACB4-76EEBF03A4BF}" type="presParOf" srcId="{842D8A40-2F87-46ED-896D-26CF14C06030}" destId="{5872878A-578B-43C0-85CB-B9C6F44D3172}" srcOrd="4" destOrd="0" presId="urn:microsoft.com/office/officeart/2018/2/layout/IconVerticalSolidList"/>
    <dgm:cxn modelId="{2678E9EA-A20D-43CB-9594-801AC6419B5A}" type="presParOf" srcId="{5872878A-578B-43C0-85CB-B9C6F44D3172}" destId="{FA24257D-CEB7-493F-8830-2F6708467141}" srcOrd="0" destOrd="0" presId="urn:microsoft.com/office/officeart/2018/2/layout/IconVerticalSolidList"/>
    <dgm:cxn modelId="{958F5AC7-1E05-4972-B250-3C541D36F687}" type="presParOf" srcId="{5872878A-578B-43C0-85CB-B9C6F44D3172}" destId="{B4BB897A-A06A-4CB5-A028-804EF3C59882}" srcOrd="1" destOrd="0" presId="urn:microsoft.com/office/officeart/2018/2/layout/IconVerticalSolidList"/>
    <dgm:cxn modelId="{976BF3B1-21A2-44E5-B881-DED9AA233A3B}" type="presParOf" srcId="{5872878A-578B-43C0-85CB-B9C6F44D3172}" destId="{4D5E4E5E-8B2E-4DF9-A653-FBB2569C7704}" srcOrd="2" destOrd="0" presId="urn:microsoft.com/office/officeart/2018/2/layout/IconVerticalSolidList"/>
    <dgm:cxn modelId="{CE1DE38F-CDB8-4500-AB5A-0EB0EBB47072}" type="presParOf" srcId="{5872878A-578B-43C0-85CB-B9C6F44D3172}" destId="{87942BBD-E9D7-466A-83C9-50F4270DCCE6}" srcOrd="3" destOrd="0" presId="urn:microsoft.com/office/officeart/2018/2/layout/IconVerticalSolidList"/>
    <dgm:cxn modelId="{85EF3E1D-DEA0-4638-8CBD-F6E57909F4FB}" type="presParOf" srcId="{842D8A40-2F87-46ED-896D-26CF14C06030}" destId="{CA170FAA-7725-42BC-A8B4-A495F75E45E2}" srcOrd="5" destOrd="0" presId="urn:microsoft.com/office/officeart/2018/2/layout/IconVerticalSolidList"/>
    <dgm:cxn modelId="{4D8C1003-A7BB-4395-A6CE-23A36B6BF946}" type="presParOf" srcId="{842D8A40-2F87-46ED-896D-26CF14C06030}" destId="{C7FB1E4F-E403-45F1-A39F-797E39566930}" srcOrd="6" destOrd="0" presId="urn:microsoft.com/office/officeart/2018/2/layout/IconVerticalSolidList"/>
    <dgm:cxn modelId="{6E6B687E-5748-4B9D-B94C-E5C95BD2156E}" type="presParOf" srcId="{C7FB1E4F-E403-45F1-A39F-797E39566930}" destId="{7BA05423-18D6-4037-A554-0F825BEF51C8}" srcOrd="0" destOrd="0" presId="urn:microsoft.com/office/officeart/2018/2/layout/IconVerticalSolidList"/>
    <dgm:cxn modelId="{ACC4893B-FFC9-45DD-8823-3B1AA96B63C2}" type="presParOf" srcId="{C7FB1E4F-E403-45F1-A39F-797E39566930}" destId="{5B192390-ABB3-49FE-BDAF-B1B2A87C6C29}" srcOrd="1" destOrd="0" presId="urn:microsoft.com/office/officeart/2018/2/layout/IconVerticalSolidList"/>
    <dgm:cxn modelId="{A1BFBAAA-715F-4729-B550-812208FD1E60}" type="presParOf" srcId="{C7FB1E4F-E403-45F1-A39F-797E39566930}" destId="{8C16C016-221F-4860-B4A4-92DC26C42876}" srcOrd="2" destOrd="0" presId="urn:microsoft.com/office/officeart/2018/2/layout/IconVerticalSolidList"/>
    <dgm:cxn modelId="{8D900D69-F9A5-40CD-AAD3-20AB0C5A5BBD}" type="presParOf" srcId="{C7FB1E4F-E403-45F1-A39F-797E39566930}" destId="{AA57D11E-6F72-4C19-9A98-6704C554115D}" srcOrd="3" destOrd="0" presId="urn:microsoft.com/office/officeart/2018/2/layout/IconVerticalSolidList"/>
    <dgm:cxn modelId="{2D8C7154-B067-4240-A743-E2588392150E}" type="presParOf" srcId="{842D8A40-2F87-46ED-896D-26CF14C06030}" destId="{3F330577-0039-476A-9B6C-B8F227B1CE83}" srcOrd="7" destOrd="0" presId="urn:microsoft.com/office/officeart/2018/2/layout/IconVerticalSolidList"/>
    <dgm:cxn modelId="{95922FB5-D7C6-4611-B857-D904E4DD624F}" type="presParOf" srcId="{842D8A40-2F87-46ED-896D-26CF14C06030}" destId="{5528E706-D051-46B8-A94C-CE5D48A0AF5F}" srcOrd="8" destOrd="0" presId="urn:microsoft.com/office/officeart/2018/2/layout/IconVerticalSolidList"/>
    <dgm:cxn modelId="{669C1EDA-1874-4B0D-8ED5-FA259A0354E5}" type="presParOf" srcId="{5528E706-D051-46B8-A94C-CE5D48A0AF5F}" destId="{88BE7013-D195-4141-A900-178142A40F90}" srcOrd="0" destOrd="0" presId="urn:microsoft.com/office/officeart/2018/2/layout/IconVerticalSolidList"/>
    <dgm:cxn modelId="{F97C76D7-C7CB-4B9C-AC39-78A6BED52184}" type="presParOf" srcId="{5528E706-D051-46B8-A94C-CE5D48A0AF5F}" destId="{FE1B4FC4-BBFB-4CE5-BDC3-E8F140A6AB63}" srcOrd="1" destOrd="0" presId="urn:microsoft.com/office/officeart/2018/2/layout/IconVerticalSolidList"/>
    <dgm:cxn modelId="{12B0F439-25D9-4CFB-806D-E3C543D9AD77}" type="presParOf" srcId="{5528E706-D051-46B8-A94C-CE5D48A0AF5F}" destId="{3432FDB3-A168-42AD-B753-39CF569677E9}" srcOrd="2" destOrd="0" presId="urn:microsoft.com/office/officeart/2018/2/layout/IconVerticalSolidList"/>
    <dgm:cxn modelId="{FF82B053-C69C-48D5-AA49-CC613CE6E75E}" type="presParOf" srcId="{5528E706-D051-46B8-A94C-CE5D48A0AF5F}" destId="{FE6E4E95-E6F8-4108-8283-27BD9ACB9B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FB1BD1-5757-4157-9482-0DD4D2802548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5FB3DC2E-02E6-455F-82B0-A0339EF4677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Collect Data</a:t>
          </a:r>
        </a:p>
      </dgm:t>
    </dgm:pt>
    <dgm:pt modelId="{B9F198E1-AB23-4333-AB26-905E072C6787}" type="parTrans" cxnId="{2F2B2DEB-B9EA-4E5E-BF6B-4974BFB79C9A}">
      <dgm:prSet/>
      <dgm:spPr/>
      <dgm:t>
        <a:bodyPr/>
        <a:lstStyle/>
        <a:p>
          <a:endParaRPr lang="en-CA"/>
        </a:p>
      </dgm:t>
    </dgm:pt>
    <dgm:pt modelId="{0489686D-E931-4949-AE9E-1FD7C63F335E}" type="sibTrans" cxnId="{2F2B2DEB-B9EA-4E5E-BF6B-4974BFB79C9A}">
      <dgm:prSet/>
      <dgm:spPr/>
      <dgm:t>
        <a:bodyPr/>
        <a:lstStyle/>
        <a:p>
          <a:endParaRPr lang="en-CA"/>
        </a:p>
      </dgm:t>
    </dgm:pt>
    <dgm:pt modelId="{6EDA0B9E-326D-4363-ADE9-8339BF54F6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Preprocessing (Scaling Data)</a:t>
          </a:r>
        </a:p>
      </dgm:t>
    </dgm:pt>
    <dgm:pt modelId="{B539519B-6DAA-41F6-9AF7-DEEC48C1D5ED}" type="parTrans" cxnId="{DA6A1ACC-85D4-454F-B46C-9F880DE17645}">
      <dgm:prSet/>
      <dgm:spPr/>
      <dgm:t>
        <a:bodyPr/>
        <a:lstStyle/>
        <a:p>
          <a:endParaRPr lang="en-CA"/>
        </a:p>
      </dgm:t>
    </dgm:pt>
    <dgm:pt modelId="{41A0FCF0-32C7-4B23-8608-F5A945FD6A74}" type="sibTrans" cxnId="{DA6A1ACC-85D4-454F-B46C-9F880DE17645}">
      <dgm:prSet/>
      <dgm:spPr/>
      <dgm:t>
        <a:bodyPr/>
        <a:lstStyle/>
        <a:p>
          <a:endParaRPr lang="en-CA"/>
        </a:p>
      </dgm:t>
    </dgm:pt>
    <dgm:pt modelId="{BDAC2187-2FDC-4346-8785-A60BB18C7BA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Evaluate performance</a:t>
          </a:r>
        </a:p>
      </dgm:t>
    </dgm:pt>
    <dgm:pt modelId="{2FB6CFAC-9501-48C5-B8CC-9C87778EC39C}" type="parTrans" cxnId="{93AE172F-4B70-4AA3-BF07-127DBA8CE61C}">
      <dgm:prSet/>
      <dgm:spPr/>
      <dgm:t>
        <a:bodyPr/>
        <a:lstStyle/>
        <a:p>
          <a:endParaRPr lang="en-CA"/>
        </a:p>
      </dgm:t>
    </dgm:pt>
    <dgm:pt modelId="{B8447079-4FF9-4691-BE5E-34B3FC553F7D}" type="sibTrans" cxnId="{93AE172F-4B70-4AA3-BF07-127DBA8CE61C}">
      <dgm:prSet/>
      <dgm:spPr/>
      <dgm:t>
        <a:bodyPr/>
        <a:lstStyle/>
        <a:p>
          <a:endParaRPr lang="en-CA"/>
        </a:p>
      </dgm:t>
    </dgm:pt>
    <dgm:pt modelId="{B003BB10-9941-48B3-8AA3-D5DA2CA2B97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Train Model</a:t>
          </a:r>
        </a:p>
      </dgm:t>
    </dgm:pt>
    <dgm:pt modelId="{E8A65018-EA27-400C-AD01-0B336F9B43BD}" type="parTrans" cxnId="{303CFF8F-FAA7-4B7E-8F04-D6A532FFE29A}">
      <dgm:prSet/>
      <dgm:spPr/>
      <dgm:t>
        <a:bodyPr/>
        <a:lstStyle/>
        <a:p>
          <a:endParaRPr lang="en-CA"/>
        </a:p>
      </dgm:t>
    </dgm:pt>
    <dgm:pt modelId="{56FDEFF6-8985-49D8-929A-9AD2086E448F}" type="sibTrans" cxnId="{303CFF8F-FAA7-4B7E-8F04-D6A532FFE29A}">
      <dgm:prSet/>
      <dgm:spPr/>
      <dgm:t>
        <a:bodyPr/>
        <a:lstStyle/>
        <a:p>
          <a:endParaRPr lang="en-CA"/>
        </a:p>
      </dgm:t>
    </dgm:pt>
    <dgm:pt modelId="{C015E2D2-F714-4235-952F-F2536DC550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Explore &amp; Analyze data</a:t>
          </a:r>
        </a:p>
      </dgm:t>
    </dgm:pt>
    <dgm:pt modelId="{DAF19D48-014E-459E-9CD2-4AA8230A7387}" type="parTrans" cxnId="{F7B54CD9-7071-4114-B04C-732C1785E230}">
      <dgm:prSet/>
      <dgm:spPr/>
      <dgm:t>
        <a:bodyPr/>
        <a:lstStyle/>
        <a:p>
          <a:endParaRPr lang="en-CA"/>
        </a:p>
      </dgm:t>
    </dgm:pt>
    <dgm:pt modelId="{2E3DE3A0-3FB9-4A65-84A9-8EAE467FBF69}" type="sibTrans" cxnId="{F7B54CD9-7071-4114-B04C-732C1785E230}">
      <dgm:prSet/>
      <dgm:spPr/>
      <dgm:t>
        <a:bodyPr/>
        <a:lstStyle/>
        <a:p>
          <a:endParaRPr lang="en-CA"/>
        </a:p>
      </dgm:t>
    </dgm:pt>
    <dgm:pt modelId="{A11339B3-E1D9-474B-85CC-02F5394CDE8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Analyze Data</a:t>
          </a:r>
        </a:p>
      </dgm:t>
    </dgm:pt>
    <dgm:pt modelId="{4607FB07-5809-4696-8380-9CCD7C745184}" type="parTrans" cxnId="{DD5D138E-1BDF-4980-9DC1-1053C8DE6418}">
      <dgm:prSet/>
      <dgm:spPr/>
      <dgm:t>
        <a:bodyPr/>
        <a:lstStyle/>
        <a:p>
          <a:endParaRPr lang="en-CA"/>
        </a:p>
      </dgm:t>
    </dgm:pt>
    <dgm:pt modelId="{127826DB-672D-4E09-8D8E-D018DA6DD12E}" type="sibTrans" cxnId="{DD5D138E-1BDF-4980-9DC1-1053C8DE6418}">
      <dgm:prSet/>
      <dgm:spPr/>
      <dgm:t>
        <a:bodyPr/>
        <a:lstStyle/>
        <a:p>
          <a:endParaRPr lang="en-CA"/>
        </a:p>
      </dgm:t>
    </dgm:pt>
    <dgm:pt modelId="{BBE64D8A-8938-4A75-A96E-4DC849DDDAE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Split dataset </a:t>
          </a:r>
        </a:p>
      </dgm:t>
    </dgm:pt>
    <dgm:pt modelId="{F7D499B5-73D2-48FD-B13D-FEF2AF141BFC}" type="parTrans" cxnId="{7C3D8D28-4161-47B3-93AD-2795716A7CB2}">
      <dgm:prSet/>
      <dgm:spPr/>
      <dgm:t>
        <a:bodyPr/>
        <a:lstStyle/>
        <a:p>
          <a:endParaRPr lang="en-CA"/>
        </a:p>
      </dgm:t>
    </dgm:pt>
    <dgm:pt modelId="{ED2B18B0-3E11-4DC9-B7F1-86AE2A3B498A}" type="sibTrans" cxnId="{7C3D8D28-4161-47B3-93AD-2795716A7CB2}">
      <dgm:prSet/>
      <dgm:spPr/>
      <dgm:t>
        <a:bodyPr/>
        <a:lstStyle/>
        <a:p>
          <a:endParaRPr lang="en-CA"/>
        </a:p>
      </dgm:t>
    </dgm:pt>
    <dgm:pt modelId="{D923F8B5-5115-4F23-B241-B7C548C8701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Predict</a:t>
          </a:r>
        </a:p>
      </dgm:t>
    </dgm:pt>
    <dgm:pt modelId="{3E8CA75F-17B1-4C60-B8E8-44552C2AA2A4}" type="parTrans" cxnId="{546662BC-4AAD-46DF-8ACB-BD0929A23344}">
      <dgm:prSet/>
      <dgm:spPr/>
      <dgm:t>
        <a:bodyPr/>
        <a:lstStyle/>
        <a:p>
          <a:endParaRPr lang="en-CA"/>
        </a:p>
      </dgm:t>
    </dgm:pt>
    <dgm:pt modelId="{7FF2F86C-D51C-4BB6-9843-B946E3469DE0}" type="sibTrans" cxnId="{546662BC-4AAD-46DF-8ACB-BD0929A23344}">
      <dgm:prSet custAng="10741626" custFlipVert="1" custScaleX="142964" custScaleY="184792" custLinFactNeighborX="22250" custLinFactNeighborY="18422"/>
      <dgm:spPr/>
      <dgm:t>
        <a:bodyPr/>
        <a:lstStyle/>
        <a:p>
          <a:endParaRPr lang="en-CA"/>
        </a:p>
      </dgm:t>
    </dgm:pt>
    <dgm:pt modelId="{51D92188-10C3-4366-9C83-2E18BCD4FB8E}" type="pres">
      <dgm:prSet presAssocID="{D3FB1BD1-5757-4157-9482-0DD4D2802548}" presName="root" presStyleCnt="0">
        <dgm:presLayoutVars>
          <dgm:dir/>
          <dgm:resizeHandles val="exact"/>
        </dgm:presLayoutVars>
      </dgm:prSet>
      <dgm:spPr/>
    </dgm:pt>
    <dgm:pt modelId="{5A1B9A10-7143-4B87-AFDE-6A8560ADF87E}" type="pres">
      <dgm:prSet presAssocID="{5FB3DC2E-02E6-455F-82B0-A0339EF4677D}" presName="compNode" presStyleCnt="0"/>
      <dgm:spPr/>
    </dgm:pt>
    <dgm:pt modelId="{0B22519B-68C9-4EA7-91A6-B3E8083F69E7}" type="pres">
      <dgm:prSet presAssocID="{5FB3DC2E-02E6-455F-82B0-A0339EF4677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A9C0889-5DDF-4B8D-831D-35607B454DC8}" type="pres">
      <dgm:prSet presAssocID="{5FB3DC2E-02E6-455F-82B0-A0339EF4677D}" presName="spaceRect" presStyleCnt="0"/>
      <dgm:spPr/>
    </dgm:pt>
    <dgm:pt modelId="{19F1AF69-B58B-481F-8123-2821ABE63000}" type="pres">
      <dgm:prSet presAssocID="{5FB3DC2E-02E6-455F-82B0-A0339EF4677D}" presName="textRect" presStyleLbl="revTx" presStyleIdx="0" presStyleCnt="8">
        <dgm:presLayoutVars>
          <dgm:chMax val="1"/>
          <dgm:chPref val="1"/>
        </dgm:presLayoutVars>
      </dgm:prSet>
      <dgm:spPr/>
    </dgm:pt>
    <dgm:pt modelId="{F510F757-2337-435E-9488-1881B5A67B49}" type="pres">
      <dgm:prSet presAssocID="{0489686D-E931-4949-AE9E-1FD7C63F335E}" presName="sibTrans" presStyleCnt="0"/>
      <dgm:spPr/>
    </dgm:pt>
    <dgm:pt modelId="{4F29735B-8AB1-4D55-8932-6F04EC04A73F}" type="pres">
      <dgm:prSet presAssocID="{C015E2D2-F714-4235-952F-F2536DC550AB}" presName="compNode" presStyleCnt="0"/>
      <dgm:spPr/>
    </dgm:pt>
    <dgm:pt modelId="{65FF66F7-E551-4743-9C7A-84578421A9B0}" type="pres">
      <dgm:prSet presAssocID="{C015E2D2-F714-4235-952F-F2536DC550A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CE91FD7-0D47-46BA-83F5-95D342CF34B7}" type="pres">
      <dgm:prSet presAssocID="{C015E2D2-F714-4235-952F-F2536DC550AB}" presName="spaceRect" presStyleCnt="0"/>
      <dgm:spPr/>
    </dgm:pt>
    <dgm:pt modelId="{1CDECF56-CCE3-49E6-ADFB-02180B7FB630}" type="pres">
      <dgm:prSet presAssocID="{C015E2D2-F714-4235-952F-F2536DC550AB}" presName="textRect" presStyleLbl="revTx" presStyleIdx="1" presStyleCnt="8">
        <dgm:presLayoutVars>
          <dgm:chMax val="1"/>
          <dgm:chPref val="1"/>
        </dgm:presLayoutVars>
      </dgm:prSet>
      <dgm:spPr/>
    </dgm:pt>
    <dgm:pt modelId="{A9B8E062-1AFF-4ECB-B1AA-E5109968E8D0}" type="pres">
      <dgm:prSet presAssocID="{2E3DE3A0-3FB9-4A65-84A9-8EAE467FBF69}" presName="sibTrans" presStyleCnt="0"/>
      <dgm:spPr/>
    </dgm:pt>
    <dgm:pt modelId="{192EE1CA-1B21-483F-8E9A-3C9B3D58BA42}" type="pres">
      <dgm:prSet presAssocID="{A11339B3-E1D9-474B-85CC-02F5394CDE85}" presName="compNode" presStyleCnt="0"/>
      <dgm:spPr/>
    </dgm:pt>
    <dgm:pt modelId="{9A51801A-E0E4-40AD-9B07-51C30F2BED42}" type="pres">
      <dgm:prSet presAssocID="{A11339B3-E1D9-474B-85CC-02F5394CDE8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01D5760-1740-4130-B742-1D0E58B4989B}" type="pres">
      <dgm:prSet presAssocID="{A11339B3-E1D9-474B-85CC-02F5394CDE85}" presName="spaceRect" presStyleCnt="0"/>
      <dgm:spPr/>
    </dgm:pt>
    <dgm:pt modelId="{8E8D331F-E6E4-41D8-B5D2-CC9F552F8320}" type="pres">
      <dgm:prSet presAssocID="{A11339B3-E1D9-474B-85CC-02F5394CDE85}" presName="textRect" presStyleLbl="revTx" presStyleIdx="2" presStyleCnt="8">
        <dgm:presLayoutVars>
          <dgm:chMax val="1"/>
          <dgm:chPref val="1"/>
        </dgm:presLayoutVars>
      </dgm:prSet>
      <dgm:spPr/>
    </dgm:pt>
    <dgm:pt modelId="{EC467E7D-1B68-4B61-80D2-0FB805677458}" type="pres">
      <dgm:prSet presAssocID="{127826DB-672D-4E09-8D8E-D018DA6DD12E}" presName="sibTrans" presStyleCnt="0"/>
      <dgm:spPr/>
    </dgm:pt>
    <dgm:pt modelId="{213F8219-3C56-4B96-9C32-60C10A12D040}" type="pres">
      <dgm:prSet presAssocID="{BBE64D8A-8938-4A75-A96E-4DC849DDDAEF}" presName="compNode" presStyleCnt="0"/>
      <dgm:spPr/>
    </dgm:pt>
    <dgm:pt modelId="{34A6133C-0443-4A5A-8A92-8BEB63B00FB2}" type="pres">
      <dgm:prSet presAssocID="{BBE64D8A-8938-4A75-A96E-4DC849DDDAE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AEE9F9E-B7F5-40BC-9D96-C4B4D5F84214}" type="pres">
      <dgm:prSet presAssocID="{BBE64D8A-8938-4A75-A96E-4DC849DDDAEF}" presName="spaceRect" presStyleCnt="0"/>
      <dgm:spPr/>
    </dgm:pt>
    <dgm:pt modelId="{C2951461-7FE9-425F-A436-4770179C8B84}" type="pres">
      <dgm:prSet presAssocID="{BBE64D8A-8938-4A75-A96E-4DC849DDDAEF}" presName="textRect" presStyleLbl="revTx" presStyleIdx="3" presStyleCnt="8">
        <dgm:presLayoutVars>
          <dgm:chMax val="1"/>
          <dgm:chPref val="1"/>
        </dgm:presLayoutVars>
      </dgm:prSet>
      <dgm:spPr/>
    </dgm:pt>
    <dgm:pt modelId="{2AC416F0-F506-42FE-A977-B14EE00727DC}" type="pres">
      <dgm:prSet presAssocID="{ED2B18B0-3E11-4DC9-B7F1-86AE2A3B498A}" presName="sibTrans" presStyleCnt="0"/>
      <dgm:spPr/>
    </dgm:pt>
    <dgm:pt modelId="{ED1FD2BF-C076-4270-8A30-C28B2403D389}" type="pres">
      <dgm:prSet presAssocID="{6EDA0B9E-326D-4363-ADE9-8339BF54F6B9}" presName="compNode" presStyleCnt="0"/>
      <dgm:spPr/>
    </dgm:pt>
    <dgm:pt modelId="{4D91F795-DA70-434D-A157-293A009FD22A}" type="pres">
      <dgm:prSet presAssocID="{6EDA0B9E-326D-4363-ADE9-8339BF54F6B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215A8A2-27C6-46D5-A828-CE1BD8557C61}" type="pres">
      <dgm:prSet presAssocID="{6EDA0B9E-326D-4363-ADE9-8339BF54F6B9}" presName="spaceRect" presStyleCnt="0"/>
      <dgm:spPr/>
    </dgm:pt>
    <dgm:pt modelId="{C080EC4B-5A9D-490F-A861-8BEC82305C89}" type="pres">
      <dgm:prSet presAssocID="{6EDA0B9E-326D-4363-ADE9-8339BF54F6B9}" presName="textRect" presStyleLbl="revTx" presStyleIdx="4" presStyleCnt="8">
        <dgm:presLayoutVars>
          <dgm:chMax val="1"/>
          <dgm:chPref val="1"/>
        </dgm:presLayoutVars>
      </dgm:prSet>
      <dgm:spPr/>
    </dgm:pt>
    <dgm:pt modelId="{A48ED252-CA26-4ADB-9565-109044F796DD}" type="pres">
      <dgm:prSet presAssocID="{41A0FCF0-32C7-4B23-8608-F5A945FD6A74}" presName="sibTrans" presStyleCnt="0"/>
      <dgm:spPr/>
    </dgm:pt>
    <dgm:pt modelId="{140AE8B9-EEB2-4268-AB7E-5913B3D4DE34}" type="pres">
      <dgm:prSet presAssocID="{B003BB10-9941-48B3-8AA3-D5DA2CA2B97D}" presName="compNode" presStyleCnt="0"/>
      <dgm:spPr/>
    </dgm:pt>
    <dgm:pt modelId="{6DFFA740-D808-4E8A-AAF2-062FD1C915B9}" type="pres">
      <dgm:prSet presAssocID="{B003BB10-9941-48B3-8AA3-D5DA2CA2B97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DB18E68-1577-41DF-84FF-35F9F3C01503}" type="pres">
      <dgm:prSet presAssocID="{B003BB10-9941-48B3-8AA3-D5DA2CA2B97D}" presName="spaceRect" presStyleCnt="0"/>
      <dgm:spPr/>
    </dgm:pt>
    <dgm:pt modelId="{FD1CE8D0-438D-41E1-872A-08CEC2B67932}" type="pres">
      <dgm:prSet presAssocID="{B003BB10-9941-48B3-8AA3-D5DA2CA2B97D}" presName="textRect" presStyleLbl="revTx" presStyleIdx="5" presStyleCnt="8">
        <dgm:presLayoutVars>
          <dgm:chMax val="1"/>
          <dgm:chPref val="1"/>
        </dgm:presLayoutVars>
      </dgm:prSet>
      <dgm:spPr/>
    </dgm:pt>
    <dgm:pt modelId="{2152E203-A647-418D-8CB3-290B5A4FCA7F}" type="pres">
      <dgm:prSet presAssocID="{56FDEFF6-8985-49D8-929A-9AD2086E448F}" presName="sibTrans" presStyleCnt="0"/>
      <dgm:spPr/>
    </dgm:pt>
    <dgm:pt modelId="{2892A535-9A04-4BD5-B0BD-4B9619496449}" type="pres">
      <dgm:prSet presAssocID="{BDAC2187-2FDC-4346-8785-A60BB18C7BA1}" presName="compNode" presStyleCnt="0"/>
      <dgm:spPr/>
    </dgm:pt>
    <dgm:pt modelId="{FE88E7F4-7DE1-4AF9-83B6-2DA67F6C1C7C}" type="pres">
      <dgm:prSet presAssocID="{BDAC2187-2FDC-4346-8785-A60BB18C7B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859A875-4B07-48BA-8593-651BD5163C9E}" type="pres">
      <dgm:prSet presAssocID="{BDAC2187-2FDC-4346-8785-A60BB18C7BA1}" presName="spaceRect" presStyleCnt="0"/>
      <dgm:spPr/>
    </dgm:pt>
    <dgm:pt modelId="{7678AFDF-0BA1-4032-92F9-1345E8A89969}" type="pres">
      <dgm:prSet presAssocID="{BDAC2187-2FDC-4346-8785-A60BB18C7BA1}" presName="textRect" presStyleLbl="revTx" presStyleIdx="6" presStyleCnt="8">
        <dgm:presLayoutVars>
          <dgm:chMax val="1"/>
          <dgm:chPref val="1"/>
        </dgm:presLayoutVars>
      </dgm:prSet>
      <dgm:spPr/>
    </dgm:pt>
    <dgm:pt modelId="{956D76B3-DABB-4D81-BDBD-49F9A103A2CC}" type="pres">
      <dgm:prSet presAssocID="{B8447079-4FF9-4691-BE5E-34B3FC553F7D}" presName="sibTrans" presStyleCnt="0"/>
      <dgm:spPr/>
    </dgm:pt>
    <dgm:pt modelId="{93739C84-F7E9-4865-8D2A-B00C1A18C54C}" type="pres">
      <dgm:prSet presAssocID="{D923F8B5-5115-4F23-B241-B7C548C8701B}" presName="compNode" presStyleCnt="0"/>
      <dgm:spPr/>
    </dgm:pt>
    <dgm:pt modelId="{23F46F95-A8F5-4CCD-9B2F-DC7DF117474D}" type="pres">
      <dgm:prSet presAssocID="{D923F8B5-5115-4F23-B241-B7C548C8701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B22F7067-0B8A-4E19-A383-A1EF667F26D4}" type="pres">
      <dgm:prSet presAssocID="{D923F8B5-5115-4F23-B241-B7C548C8701B}" presName="spaceRect" presStyleCnt="0"/>
      <dgm:spPr/>
    </dgm:pt>
    <dgm:pt modelId="{0DC3CE54-5929-4F8E-881A-A7591C913076}" type="pres">
      <dgm:prSet presAssocID="{D923F8B5-5115-4F23-B241-B7C548C8701B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4A6D624-DE3A-45FD-A1D6-1DA97B9257AF}" type="presOf" srcId="{5FB3DC2E-02E6-455F-82B0-A0339EF4677D}" destId="{19F1AF69-B58B-481F-8123-2821ABE63000}" srcOrd="0" destOrd="0" presId="urn:microsoft.com/office/officeart/2018/2/layout/IconLabelList"/>
    <dgm:cxn modelId="{5A40A927-566C-4846-89BB-A9550D024C41}" type="presOf" srcId="{B003BB10-9941-48B3-8AA3-D5DA2CA2B97D}" destId="{FD1CE8D0-438D-41E1-872A-08CEC2B67932}" srcOrd="0" destOrd="0" presId="urn:microsoft.com/office/officeart/2018/2/layout/IconLabelList"/>
    <dgm:cxn modelId="{7C3D8D28-4161-47B3-93AD-2795716A7CB2}" srcId="{D3FB1BD1-5757-4157-9482-0DD4D2802548}" destId="{BBE64D8A-8938-4A75-A96E-4DC849DDDAEF}" srcOrd="3" destOrd="0" parTransId="{F7D499B5-73D2-48FD-B13D-FEF2AF141BFC}" sibTransId="{ED2B18B0-3E11-4DC9-B7F1-86AE2A3B498A}"/>
    <dgm:cxn modelId="{93AE172F-4B70-4AA3-BF07-127DBA8CE61C}" srcId="{D3FB1BD1-5757-4157-9482-0DD4D2802548}" destId="{BDAC2187-2FDC-4346-8785-A60BB18C7BA1}" srcOrd="6" destOrd="0" parTransId="{2FB6CFAC-9501-48C5-B8CC-9C87778EC39C}" sibTransId="{B8447079-4FF9-4691-BE5E-34B3FC553F7D}"/>
    <dgm:cxn modelId="{1164C036-11EA-40A5-AE04-424A238A8012}" type="presOf" srcId="{BBE64D8A-8938-4A75-A96E-4DC849DDDAEF}" destId="{C2951461-7FE9-425F-A436-4770179C8B84}" srcOrd="0" destOrd="0" presId="urn:microsoft.com/office/officeart/2018/2/layout/IconLabelList"/>
    <dgm:cxn modelId="{FCB3A25D-015B-4169-8EFC-AF26177AAD48}" type="presOf" srcId="{D923F8B5-5115-4F23-B241-B7C548C8701B}" destId="{0DC3CE54-5929-4F8E-881A-A7591C913076}" srcOrd="0" destOrd="0" presId="urn:microsoft.com/office/officeart/2018/2/layout/IconLabelList"/>
    <dgm:cxn modelId="{3E125347-003F-4029-A19B-C0ECAFBE842E}" type="presOf" srcId="{A11339B3-E1D9-474B-85CC-02F5394CDE85}" destId="{8E8D331F-E6E4-41D8-B5D2-CC9F552F8320}" srcOrd="0" destOrd="0" presId="urn:microsoft.com/office/officeart/2018/2/layout/IconLabelList"/>
    <dgm:cxn modelId="{40FD4A50-CBBF-4478-AFE9-7D8E900E41BE}" type="presOf" srcId="{D3FB1BD1-5757-4157-9482-0DD4D2802548}" destId="{51D92188-10C3-4366-9C83-2E18BCD4FB8E}" srcOrd="0" destOrd="0" presId="urn:microsoft.com/office/officeart/2018/2/layout/IconLabelList"/>
    <dgm:cxn modelId="{895BB351-CA1F-4FB3-91C8-65740571A56D}" type="presOf" srcId="{6EDA0B9E-326D-4363-ADE9-8339BF54F6B9}" destId="{C080EC4B-5A9D-490F-A861-8BEC82305C89}" srcOrd="0" destOrd="0" presId="urn:microsoft.com/office/officeart/2018/2/layout/IconLabelList"/>
    <dgm:cxn modelId="{DD5D138E-1BDF-4980-9DC1-1053C8DE6418}" srcId="{D3FB1BD1-5757-4157-9482-0DD4D2802548}" destId="{A11339B3-E1D9-474B-85CC-02F5394CDE85}" srcOrd="2" destOrd="0" parTransId="{4607FB07-5809-4696-8380-9CCD7C745184}" sibTransId="{127826DB-672D-4E09-8D8E-D018DA6DD12E}"/>
    <dgm:cxn modelId="{303CFF8F-FAA7-4B7E-8F04-D6A532FFE29A}" srcId="{D3FB1BD1-5757-4157-9482-0DD4D2802548}" destId="{B003BB10-9941-48B3-8AA3-D5DA2CA2B97D}" srcOrd="5" destOrd="0" parTransId="{E8A65018-EA27-400C-AD01-0B336F9B43BD}" sibTransId="{56FDEFF6-8985-49D8-929A-9AD2086E448F}"/>
    <dgm:cxn modelId="{73BA27B0-A42E-4D83-8146-FA8F37499A43}" type="presOf" srcId="{C015E2D2-F714-4235-952F-F2536DC550AB}" destId="{1CDECF56-CCE3-49E6-ADFB-02180B7FB630}" srcOrd="0" destOrd="0" presId="urn:microsoft.com/office/officeart/2018/2/layout/IconLabelList"/>
    <dgm:cxn modelId="{8B2686B8-F75F-4725-8178-10014FC13B62}" type="presOf" srcId="{BDAC2187-2FDC-4346-8785-A60BB18C7BA1}" destId="{7678AFDF-0BA1-4032-92F9-1345E8A89969}" srcOrd="0" destOrd="0" presId="urn:microsoft.com/office/officeart/2018/2/layout/IconLabelList"/>
    <dgm:cxn modelId="{546662BC-4AAD-46DF-8ACB-BD0929A23344}" srcId="{D3FB1BD1-5757-4157-9482-0DD4D2802548}" destId="{D923F8B5-5115-4F23-B241-B7C548C8701B}" srcOrd="7" destOrd="0" parTransId="{3E8CA75F-17B1-4C60-B8E8-44552C2AA2A4}" sibTransId="{7FF2F86C-D51C-4BB6-9843-B946E3469DE0}"/>
    <dgm:cxn modelId="{DA6A1ACC-85D4-454F-B46C-9F880DE17645}" srcId="{D3FB1BD1-5757-4157-9482-0DD4D2802548}" destId="{6EDA0B9E-326D-4363-ADE9-8339BF54F6B9}" srcOrd="4" destOrd="0" parTransId="{B539519B-6DAA-41F6-9AF7-DEEC48C1D5ED}" sibTransId="{41A0FCF0-32C7-4B23-8608-F5A945FD6A74}"/>
    <dgm:cxn modelId="{F7B54CD9-7071-4114-B04C-732C1785E230}" srcId="{D3FB1BD1-5757-4157-9482-0DD4D2802548}" destId="{C015E2D2-F714-4235-952F-F2536DC550AB}" srcOrd="1" destOrd="0" parTransId="{DAF19D48-014E-459E-9CD2-4AA8230A7387}" sibTransId="{2E3DE3A0-3FB9-4A65-84A9-8EAE467FBF69}"/>
    <dgm:cxn modelId="{2F2B2DEB-B9EA-4E5E-BF6B-4974BFB79C9A}" srcId="{D3FB1BD1-5757-4157-9482-0DD4D2802548}" destId="{5FB3DC2E-02E6-455F-82B0-A0339EF4677D}" srcOrd="0" destOrd="0" parTransId="{B9F198E1-AB23-4333-AB26-905E072C6787}" sibTransId="{0489686D-E931-4949-AE9E-1FD7C63F335E}"/>
    <dgm:cxn modelId="{6066405D-7CE1-4AA8-82BB-E092F63ED7A6}" type="presParOf" srcId="{51D92188-10C3-4366-9C83-2E18BCD4FB8E}" destId="{5A1B9A10-7143-4B87-AFDE-6A8560ADF87E}" srcOrd="0" destOrd="0" presId="urn:microsoft.com/office/officeart/2018/2/layout/IconLabelList"/>
    <dgm:cxn modelId="{1EB698A7-4BB3-4F93-B694-F055246E3FDF}" type="presParOf" srcId="{5A1B9A10-7143-4B87-AFDE-6A8560ADF87E}" destId="{0B22519B-68C9-4EA7-91A6-B3E8083F69E7}" srcOrd="0" destOrd="0" presId="urn:microsoft.com/office/officeart/2018/2/layout/IconLabelList"/>
    <dgm:cxn modelId="{B90AF37B-294C-4ED1-AC56-1F17CFD5E1A5}" type="presParOf" srcId="{5A1B9A10-7143-4B87-AFDE-6A8560ADF87E}" destId="{7A9C0889-5DDF-4B8D-831D-35607B454DC8}" srcOrd="1" destOrd="0" presId="urn:microsoft.com/office/officeart/2018/2/layout/IconLabelList"/>
    <dgm:cxn modelId="{F4FAB155-1DFB-4727-916C-539F15CA0254}" type="presParOf" srcId="{5A1B9A10-7143-4B87-AFDE-6A8560ADF87E}" destId="{19F1AF69-B58B-481F-8123-2821ABE63000}" srcOrd="2" destOrd="0" presId="urn:microsoft.com/office/officeart/2018/2/layout/IconLabelList"/>
    <dgm:cxn modelId="{1883754C-3C92-4F19-BA3D-FF3F63CF7531}" type="presParOf" srcId="{51D92188-10C3-4366-9C83-2E18BCD4FB8E}" destId="{F510F757-2337-435E-9488-1881B5A67B49}" srcOrd="1" destOrd="0" presId="urn:microsoft.com/office/officeart/2018/2/layout/IconLabelList"/>
    <dgm:cxn modelId="{4B8D2A98-3D63-4A9C-A505-1BB773CD09EE}" type="presParOf" srcId="{51D92188-10C3-4366-9C83-2E18BCD4FB8E}" destId="{4F29735B-8AB1-4D55-8932-6F04EC04A73F}" srcOrd="2" destOrd="0" presId="urn:microsoft.com/office/officeart/2018/2/layout/IconLabelList"/>
    <dgm:cxn modelId="{8218C3FC-89E4-449C-9B7F-F67F80F570BD}" type="presParOf" srcId="{4F29735B-8AB1-4D55-8932-6F04EC04A73F}" destId="{65FF66F7-E551-4743-9C7A-84578421A9B0}" srcOrd="0" destOrd="0" presId="urn:microsoft.com/office/officeart/2018/2/layout/IconLabelList"/>
    <dgm:cxn modelId="{3BEA87E9-4B92-4E73-A68B-6253179EAC39}" type="presParOf" srcId="{4F29735B-8AB1-4D55-8932-6F04EC04A73F}" destId="{ECE91FD7-0D47-46BA-83F5-95D342CF34B7}" srcOrd="1" destOrd="0" presId="urn:microsoft.com/office/officeart/2018/2/layout/IconLabelList"/>
    <dgm:cxn modelId="{48FDCB98-ED53-46E0-9637-A8C7A77C4C65}" type="presParOf" srcId="{4F29735B-8AB1-4D55-8932-6F04EC04A73F}" destId="{1CDECF56-CCE3-49E6-ADFB-02180B7FB630}" srcOrd="2" destOrd="0" presId="urn:microsoft.com/office/officeart/2018/2/layout/IconLabelList"/>
    <dgm:cxn modelId="{068D907F-EBB9-4BDA-89E5-B492DFC217E3}" type="presParOf" srcId="{51D92188-10C3-4366-9C83-2E18BCD4FB8E}" destId="{A9B8E062-1AFF-4ECB-B1AA-E5109968E8D0}" srcOrd="3" destOrd="0" presId="urn:microsoft.com/office/officeart/2018/2/layout/IconLabelList"/>
    <dgm:cxn modelId="{BBBF4B0F-E121-4393-B097-3FB7D719D405}" type="presParOf" srcId="{51D92188-10C3-4366-9C83-2E18BCD4FB8E}" destId="{192EE1CA-1B21-483F-8E9A-3C9B3D58BA42}" srcOrd="4" destOrd="0" presId="urn:microsoft.com/office/officeart/2018/2/layout/IconLabelList"/>
    <dgm:cxn modelId="{DF0060AB-08A2-4B3A-8A99-EAB1C9A72040}" type="presParOf" srcId="{192EE1CA-1B21-483F-8E9A-3C9B3D58BA42}" destId="{9A51801A-E0E4-40AD-9B07-51C30F2BED42}" srcOrd="0" destOrd="0" presId="urn:microsoft.com/office/officeart/2018/2/layout/IconLabelList"/>
    <dgm:cxn modelId="{1A9572ED-A003-4DBA-A340-798BD68E43FD}" type="presParOf" srcId="{192EE1CA-1B21-483F-8E9A-3C9B3D58BA42}" destId="{601D5760-1740-4130-B742-1D0E58B4989B}" srcOrd="1" destOrd="0" presId="urn:microsoft.com/office/officeart/2018/2/layout/IconLabelList"/>
    <dgm:cxn modelId="{743DEB32-68E6-46FD-8678-58CE14FA3ED6}" type="presParOf" srcId="{192EE1CA-1B21-483F-8E9A-3C9B3D58BA42}" destId="{8E8D331F-E6E4-41D8-B5D2-CC9F552F8320}" srcOrd="2" destOrd="0" presId="urn:microsoft.com/office/officeart/2018/2/layout/IconLabelList"/>
    <dgm:cxn modelId="{ABAF6E0E-EE99-413A-85DD-70F9E70B7C50}" type="presParOf" srcId="{51D92188-10C3-4366-9C83-2E18BCD4FB8E}" destId="{EC467E7D-1B68-4B61-80D2-0FB805677458}" srcOrd="5" destOrd="0" presId="urn:microsoft.com/office/officeart/2018/2/layout/IconLabelList"/>
    <dgm:cxn modelId="{EDC34F58-FE63-4CC2-8F7E-0F4BEE65DBC6}" type="presParOf" srcId="{51D92188-10C3-4366-9C83-2E18BCD4FB8E}" destId="{213F8219-3C56-4B96-9C32-60C10A12D040}" srcOrd="6" destOrd="0" presId="urn:microsoft.com/office/officeart/2018/2/layout/IconLabelList"/>
    <dgm:cxn modelId="{5722675E-6349-470A-AE45-331B31C2C3E4}" type="presParOf" srcId="{213F8219-3C56-4B96-9C32-60C10A12D040}" destId="{34A6133C-0443-4A5A-8A92-8BEB63B00FB2}" srcOrd="0" destOrd="0" presId="urn:microsoft.com/office/officeart/2018/2/layout/IconLabelList"/>
    <dgm:cxn modelId="{4229BD9A-D79C-4716-9A2D-AED612A4B6E7}" type="presParOf" srcId="{213F8219-3C56-4B96-9C32-60C10A12D040}" destId="{DAEE9F9E-B7F5-40BC-9D96-C4B4D5F84214}" srcOrd="1" destOrd="0" presId="urn:microsoft.com/office/officeart/2018/2/layout/IconLabelList"/>
    <dgm:cxn modelId="{752BC03B-6B79-4DB8-A53F-ED5E7921F9E8}" type="presParOf" srcId="{213F8219-3C56-4B96-9C32-60C10A12D040}" destId="{C2951461-7FE9-425F-A436-4770179C8B84}" srcOrd="2" destOrd="0" presId="urn:microsoft.com/office/officeart/2018/2/layout/IconLabelList"/>
    <dgm:cxn modelId="{4A774B43-8CBF-4EBB-B79F-E58B8297A21F}" type="presParOf" srcId="{51D92188-10C3-4366-9C83-2E18BCD4FB8E}" destId="{2AC416F0-F506-42FE-A977-B14EE00727DC}" srcOrd="7" destOrd="0" presId="urn:microsoft.com/office/officeart/2018/2/layout/IconLabelList"/>
    <dgm:cxn modelId="{016CDE43-B956-4DA1-9BE0-4D607002B058}" type="presParOf" srcId="{51D92188-10C3-4366-9C83-2E18BCD4FB8E}" destId="{ED1FD2BF-C076-4270-8A30-C28B2403D389}" srcOrd="8" destOrd="0" presId="urn:microsoft.com/office/officeart/2018/2/layout/IconLabelList"/>
    <dgm:cxn modelId="{B0752AB6-AC21-4B7E-852A-DD2229BE032B}" type="presParOf" srcId="{ED1FD2BF-C076-4270-8A30-C28B2403D389}" destId="{4D91F795-DA70-434D-A157-293A009FD22A}" srcOrd="0" destOrd="0" presId="urn:microsoft.com/office/officeart/2018/2/layout/IconLabelList"/>
    <dgm:cxn modelId="{50B64BD6-82B7-4EF4-9A9D-E8CB224D7430}" type="presParOf" srcId="{ED1FD2BF-C076-4270-8A30-C28B2403D389}" destId="{E215A8A2-27C6-46D5-A828-CE1BD8557C61}" srcOrd="1" destOrd="0" presId="urn:microsoft.com/office/officeart/2018/2/layout/IconLabelList"/>
    <dgm:cxn modelId="{063B15F2-12EB-4ADE-A146-FC3A45A28EC8}" type="presParOf" srcId="{ED1FD2BF-C076-4270-8A30-C28B2403D389}" destId="{C080EC4B-5A9D-490F-A861-8BEC82305C89}" srcOrd="2" destOrd="0" presId="urn:microsoft.com/office/officeart/2018/2/layout/IconLabelList"/>
    <dgm:cxn modelId="{E8486483-419B-4B34-A78B-C4BBC5F04367}" type="presParOf" srcId="{51D92188-10C3-4366-9C83-2E18BCD4FB8E}" destId="{A48ED252-CA26-4ADB-9565-109044F796DD}" srcOrd="9" destOrd="0" presId="urn:microsoft.com/office/officeart/2018/2/layout/IconLabelList"/>
    <dgm:cxn modelId="{DFDC21E0-347E-45D4-8EFF-5714D0DC88B7}" type="presParOf" srcId="{51D92188-10C3-4366-9C83-2E18BCD4FB8E}" destId="{140AE8B9-EEB2-4268-AB7E-5913B3D4DE34}" srcOrd="10" destOrd="0" presId="urn:microsoft.com/office/officeart/2018/2/layout/IconLabelList"/>
    <dgm:cxn modelId="{763AE18D-20E8-4CC9-8D4A-E7DA29C1B5D4}" type="presParOf" srcId="{140AE8B9-EEB2-4268-AB7E-5913B3D4DE34}" destId="{6DFFA740-D808-4E8A-AAF2-062FD1C915B9}" srcOrd="0" destOrd="0" presId="urn:microsoft.com/office/officeart/2018/2/layout/IconLabelList"/>
    <dgm:cxn modelId="{BB146F7C-C249-4547-9079-2CCB3E092632}" type="presParOf" srcId="{140AE8B9-EEB2-4268-AB7E-5913B3D4DE34}" destId="{6DB18E68-1577-41DF-84FF-35F9F3C01503}" srcOrd="1" destOrd="0" presId="urn:microsoft.com/office/officeart/2018/2/layout/IconLabelList"/>
    <dgm:cxn modelId="{F45990A0-489E-4B06-892A-86693A5C25F8}" type="presParOf" srcId="{140AE8B9-EEB2-4268-AB7E-5913B3D4DE34}" destId="{FD1CE8D0-438D-41E1-872A-08CEC2B67932}" srcOrd="2" destOrd="0" presId="urn:microsoft.com/office/officeart/2018/2/layout/IconLabelList"/>
    <dgm:cxn modelId="{B4600F35-FC9F-476B-9E54-4F7BE162B979}" type="presParOf" srcId="{51D92188-10C3-4366-9C83-2E18BCD4FB8E}" destId="{2152E203-A647-418D-8CB3-290B5A4FCA7F}" srcOrd="11" destOrd="0" presId="urn:microsoft.com/office/officeart/2018/2/layout/IconLabelList"/>
    <dgm:cxn modelId="{2C936786-4CB6-49B5-8D2A-40123EECFB28}" type="presParOf" srcId="{51D92188-10C3-4366-9C83-2E18BCD4FB8E}" destId="{2892A535-9A04-4BD5-B0BD-4B9619496449}" srcOrd="12" destOrd="0" presId="urn:microsoft.com/office/officeart/2018/2/layout/IconLabelList"/>
    <dgm:cxn modelId="{12472E70-18F4-44DA-BFB0-0A1849DC27FC}" type="presParOf" srcId="{2892A535-9A04-4BD5-B0BD-4B9619496449}" destId="{FE88E7F4-7DE1-4AF9-83B6-2DA67F6C1C7C}" srcOrd="0" destOrd="0" presId="urn:microsoft.com/office/officeart/2018/2/layout/IconLabelList"/>
    <dgm:cxn modelId="{BA9FF56C-A5F8-4B47-B27C-C7E64DBB8C62}" type="presParOf" srcId="{2892A535-9A04-4BD5-B0BD-4B9619496449}" destId="{3859A875-4B07-48BA-8593-651BD5163C9E}" srcOrd="1" destOrd="0" presId="urn:microsoft.com/office/officeart/2018/2/layout/IconLabelList"/>
    <dgm:cxn modelId="{32631FFE-10C2-4AB5-A62D-935CC1690EE4}" type="presParOf" srcId="{2892A535-9A04-4BD5-B0BD-4B9619496449}" destId="{7678AFDF-0BA1-4032-92F9-1345E8A89969}" srcOrd="2" destOrd="0" presId="urn:microsoft.com/office/officeart/2018/2/layout/IconLabelList"/>
    <dgm:cxn modelId="{74D77C66-1480-4448-AB1D-8897878B79C3}" type="presParOf" srcId="{51D92188-10C3-4366-9C83-2E18BCD4FB8E}" destId="{956D76B3-DABB-4D81-BDBD-49F9A103A2CC}" srcOrd="13" destOrd="0" presId="urn:microsoft.com/office/officeart/2018/2/layout/IconLabelList"/>
    <dgm:cxn modelId="{0E60855C-A05C-49E3-8C56-6D71953402A8}" type="presParOf" srcId="{51D92188-10C3-4366-9C83-2E18BCD4FB8E}" destId="{93739C84-F7E9-4865-8D2A-B00C1A18C54C}" srcOrd="14" destOrd="0" presId="urn:microsoft.com/office/officeart/2018/2/layout/IconLabelList"/>
    <dgm:cxn modelId="{B6D6C153-50EF-4289-AE6E-D98C00B1D7CF}" type="presParOf" srcId="{93739C84-F7E9-4865-8D2A-B00C1A18C54C}" destId="{23F46F95-A8F5-4CCD-9B2F-DC7DF117474D}" srcOrd="0" destOrd="0" presId="urn:microsoft.com/office/officeart/2018/2/layout/IconLabelList"/>
    <dgm:cxn modelId="{645D1488-9BDC-4DA7-9026-487507680CA6}" type="presParOf" srcId="{93739C84-F7E9-4865-8D2A-B00C1A18C54C}" destId="{B22F7067-0B8A-4E19-A383-A1EF667F26D4}" srcOrd="1" destOrd="0" presId="urn:microsoft.com/office/officeart/2018/2/layout/IconLabelList"/>
    <dgm:cxn modelId="{90B6B826-9208-4B79-9765-DD419885417A}" type="presParOf" srcId="{93739C84-F7E9-4865-8D2A-B00C1A18C54C}" destId="{0DC3CE54-5929-4F8E-881A-A7591C9130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4E8113-2085-46F9-9850-DD51F8CD1FA8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3893F64-6DF9-4C5B-B609-872FD50AD9B5}" type="pres">
      <dgm:prSet presAssocID="{934E8113-2085-46F9-9850-DD51F8CD1FA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83D0168-C016-4C0A-89C7-4882AA92DE91}" type="presOf" srcId="{934E8113-2085-46F9-9850-DD51F8CD1FA8}" destId="{83893F64-6DF9-4C5B-B609-872FD50AD9B5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B5112-2BA2-4FE0-824F-0C304920EF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0612EA1E-C176-48BB-88CB-0853DED15D4F}">
      <dgm:prSet phldrT="[Text]" custT="1"/>
      <dgm:spPr>
        <a:solidFill>
          <a:schemeClr val="bg2"/>
        </a:solidFill>
      </dgm:spPr>
      <dgm:t>
        <a:bodyPr/>
        <a:lstStyle/>
        <a:p>
          <a:pPr algn="l"/>
          <a:r>
            <a:rPr lang="en-IN" sz="3200" b="1" dirty="0">
              <a:solidFill>
                <a:schemeClr val="tx1"/>
              </a:solidFill>
            </a:rPr>
            <a:t>We will be utilizing supervised learning with a combination of the following methods and technologies:</a:t>
          </a:r>
          <a:endParaRPr lang="en-CA" sz="3200" b="1" dirty="0">
            <a:solidFill>
              <a:schemeClr val="tx1"/>
            </a:solidFill>
          </a:endParaRPr>
        </a:p>
      </dgm:t>
    </dgm:pt>
    <dgm:pt modelId="{C7473D11-FD59-4E97-83F6-19238BF970B7}" type="parTrans" cxnId="{86309E67-4C0F-43C9-9C37-ACF77BC929A4}">
      <dgm:prSet/>
      <dgm:spPr/>
      <dgm:t>
        <a:bodyPr/>
        <a:lstStyle/>
        <a:p>
          <a:endParaRPr lang="en-CA"/>
        </a:p>
      </dgm:t>
    </dgm:pt>
    <dgm:pt modelId="{077B53EF-B0FD-4543-B9E0-0A8CB5D238EB}" type="sibTrans" cxnId="{86309E67-4C0F-43C9-9C37-ACF77BC929A4}">
      <dgm:prSet/>
      <dgm:spPr/>
      <dgm:t>
        <a:bodyPr/>
        <a:lstStyle/>
        <a:p>
          <a:endParaRPr lang="en-CA"/>
        </a:p>
      </dgm:t>
    </dgm:pt>
    <dgm:pt modelId="{775CF7E3-54A0-42D7-B3FB-0A116059FBAB}">
      <dgm:prSet phldrT="[Text]" custT="1"/>
      <dgm:spPr/>
      <dgm:t>
        <a:bodyPr/>
        <a:lstStyle/>
        <a:p>
          <a:pPr algn="ctr"/>
          <a:r>
            <a:rPr lang="en-CA" sz="2800" dirty="0"/>
            <a:t>Simple</a:t>
          </a:r>
          <a:r>
            <a:rPr lang="en-CA" sz="2800" baseline="0" dirty="0"/>
            <a:t> RNN</a:t>
          </a:r>
          <a:endParaRPr lang="en-CA" sz="2800" dirty="0"/>
        </a:p>
      </dgm:t>
    </dgm:pt>
    <dgm:pt modelId="{528457C9-3817-4374-9D59-2B3ACCA5271A}" type="parTrans" cxnId="{0DB7B2AF-55FC-461F-9AFC-4BBC4A757FE8}">
      <dgm:prSet/>
      <dgm:spPr/>
      <dgm:t>
        <a:bodyPr/>
        <a:lstStyle/>
        <a:p>
          <a:endParaRPr lang="en-CA"/>
        </a:p>
      </dgm:t>
    </dgm:pt>
    <dgm:pt modelId="{E0BBE9D7-9187-48A0-8566-94A32D793A68}" type="sibTrans" cxnId="{0DB7B2AF-55FC-461F-9AFC-4BBC4A757FE8}">
      <dgm:prSet/>
      <dgm:spPr/>
      <dgm:t>
        <a:bodyPr/>
        <a:lstStyle/>
        <a:p>
          <a:endParaRPr lang="en-CA"/>
        </a:p>
      </dgm:t>
    </dgm:pt>
    <dgm:pt modelId="{72539372-3EC3-4061-8590-2C01C1EB8E8A}" type="pres">
      <dgm:prSet presAssocID="{09BB5112-2BA2-4FE0-824F-0C304920EF1E}" presName="linear" presStyleCnt="0">
        <dgm:presLayoutVars>
          <dgm:animLvl val="lvl"/>
          <dgm:resizeHandles val="exact"/>
        </dgm:presLayoutVars>
      </dgm:prSet>
      <dgm:spPr/>
    </dgm:pt>
    <dgm:pt modelId="{652B6797-B3E6-43B8-A2A8-4333ED3861CF}" type="pres">
      <dgm:prSet presAssocID="{0612EA1E-C176-48BB-88CB-0853DED15D4F}" presName="parentText" presStyleLbl="node1" presStyleIdx="0" presStyleCnt="2" custLinFactY="-23465" custLinFactNeighborY="-100000">
        <dgm:presLayoutVars>
          <dgm:chMax val="0"/>
          <dgm:bulletEnabled val="1"/>
        </dgm:presLayoutVars>
      </dgm:prSet>
      <dgm:spPr/>
    </dgm:pt>
    <dgm:pt modelId="{F4CA9118-6F11-48B2-8E0B-D52C40CB759F}" type="pres">
      <dgm:prSet presAssocID="{077B53EF-B0FD-4543-B9E0-0A8CB5D238EB}" presName="spacer" presStyleCnt="0"/>
      <dgm:spPr/>
    </dgm:pt>
    <dgm:pt modelId="{D9E3DF2C-FFCA-4B74-951C-DEBD79DC1999}" type="pres">
      <dgm:prSet presAssocID="{775CF7E3-54A0-42D7-B3FB-0A116059FBAB}" presName="parentText" presStyleLbl="node1" presStyleIdx="1" presStyleCnt="2" custScaleX="42168" custLinFactY="-21151" custLinFactNeighborX="424" custLinFactNeighborY="-100000">
        <dgm:presLayoutVars>
          <dgm:chMax val="0"/>
          <dgm:bulletEnabled val="1"/>
        </dgm:presLayoutVars>
      </dgm:prSet>
      <dgm:spPr/>
    </dgm:pt>
  </dgm:ptLst>
  <dgm:cxnLst>
    <dgm:cxn modelId="{E1187F17-14D3-40B3-BC12-7388811C0BB8}" type="presOf" srcId="{0612EA1E-C176-48BB-88CB-0853DED15D4F}" destId="{652B6797-B3E6-43B8-A2A8-4333ED3861CF}" srcOrd="0" destOrd="0" presId="urn:microsoft.com/office/officeart/2005/8/layout/vList2"/>
    <dgm:cxn modelId="{86309E67-4C0F-43C9-9C37-ACF77BC929A4}" srcId="{09BB5112-2BA2-4FE0-824F-0C304920EF1E}" destId="{0612EA1E-C176-48BB-88CB-0853DED15D4F}" srcOrd="0" destOrd="0" parTransId="{C7473D11-FD59-4E97-83F6-19238BF970B7}" sibTransId="{077B53EF-B0FD-4543-B9E0-0A8CB5D238EB}"/>
    <dgm:cxn modelId="{0DB7B2AF-55FC-461F-9AFC-4BBC4A757FE8}" srcId="{09BB5112-2BA2-4FE0-824F-0C304920EF1E}" destId="{775CF7E3-54A0-42D7-B3FB-0A116059FBAB}" srcOrd="1" destOrd="0" parTransId="{528457C9-3817-4374-9D59-2B3ACCA5271A}" sibTransId="{E0BBE9D7-9187-48A0-8566-94A32D793A68}"/>
    <dgm:cxn modelId="{B79627B3-FDB9-40E7-B319-627ABF704131}" type="presOf" srcId="{09BB5112-2BA2-4FE0-824F-0C304920EF1E}" destId="{72539372-3EC3-4061-8590-2C01C1EB8E8A}" srcOrd="0" destOrd="0" presId="urn:microsoft.com/office/officeart/2005/8/layout/vList2"/>
    <dgm:cxn modelId="{6E728AC8-F70A-492B-9DE6-8239ABEA22C6}" type="presOf" srcId="{775CF7E3-54A0-42D7-B3FB-0A116059FBAB}" destId="{D9E3DF2C-FFCA-4B74-951C-DEBD79DC1999}" srcOrd="0" destOrd="0" presId="urn:microsoft.com/office/officeart/2005/8/layout/vList2"/>
    <dgm:cxn modelId="{C7A755A6-3B97-48CF-BBC6-42ED503063B6}" type="presParOf" srcId="{72539372-3EC3-4061-8590-2C01C1EB8E8A}" destId="{652B6797-B3E6-43B8-A2A8-4333ED3861CF}" srcOrd="0" destOrd="0" presId="urn:microsoft.com/office/officeart/2005/8/layout/vList2"/>
    <dgm:cxn modelId="{33EA35F3-BCF1-44C8-9B18-8D6530EA5EEF}" type="presParOf" srcId="{72539372-3EC3-4061-8590-2C01C1EB8E8A}" destId="{F4CA9118-6F11-48B2-8E0B-D52C40CB759F}" srcOrd="1" destOrd="0" presId="urn:microsoft.com/office/officeart/2005/8/layout/vList2"/>
    <dgm:cxn modelId="{71049308-35E5-4051-816A-A311DB896A6B}" type="presParOf" srcId="{72539372-3EC3-4061-8590-2C01C1EB8E8A}" destId="{D9E3DF2C-FFCA-4B74-951C-DEBD79DC19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4E8113-2085-46F9-9850-DD51F8CD1FA8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3893F64-6DF9-4C5B-B609-872FD50AD9B5}" type="pres">
      <dgm:prSet presAssocID="{934E8113-2085-46F9-9850-DD51F8CD1FA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83D0168-C016-4C0A-89C7-4882AA92DE91}" type="presOf" srcId="{934E8113-2085-46F9-9850-DD51F8CD1FA8}" destId="{83893F64-6DF9-4C5B-B609-872FD50AD9B5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BB5112-2BA2-4FE0-824F-0C304920EF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539372-3EC3-4061-8590-2C01C1EB8E8A}" type="pres">
      <dgm:prSet presAssocID="{09BB5112-2BA2-4FE0-824F-0C304920EF1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B79627B3-FDB9-40E7-B319-627ABF704131}" type="presOf" srcId="{09BB5112-2BA2-4FE0-824F-0C304920EF1E}" destId="{72539372-3EC3-4061-8590-2C01C1EB8E8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5B399-9438-485C-B512-5F8982BDBB5E}">
      <dsp:nvSpPr>
        <dsp:cNvPr id="0" name=""/>
        <dsp:cNvSpPr/>
      </dsp:nvSpPr>
      <dsp:spPr>
        <a:xfrm>
          <a:off x="0" y="2051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401AF-1E60-4298-82EB-C482A25F2054}">
      <dsp:nvSpPr>
        <dsp:cNvPr id="0" name=""/>
        <dsp:cNvSpPr/>
      </dsp:nvSpPr>
      <dsp:spPr>
        <a:xfrm>
          <a:off x="314559" y="236021"/>
          <a:ext cx="571927" cy="571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F607B-A61B-4C39-A890-6F04BB0F8DA1}">
      <dsp:nvSpPr>
        <dsp:cNvPr id="0" name=""/>
        <dsp:cNvSpPr/>
      </dsp:nvSpPr>
      <dsp:spPr>
        <a:xfrm>
          <a:off x="1201047" y="2051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develop a web application for stock price prediction.</a:t>
          </a:r>
        </a:p>
      </dsp:txBody>
      <dsp:txXfrm>
        <a:off x="1201047" y="2051"/>
        <a:ext cx="10319439" cy="1039867"/>
      </dsp:txXfrm>
    </dsp:sp>
    <dsp:sp modelId="{B236A053-9132-45BA-AD6A-3378DE6E823D}">
      <dsp:nvSpPr>
        <dsp:cNvPr id="0" name=""/>
        <dsp:cNvSpPr/>
      </dsp:nvSpPr>
      <dsp:spPr>
        <a:xfrm>
          <a:off x="0" y="1301886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9B92D-3675-40B6-A3C3-287658EF4F67}">
      <dsp:nvSpPr>
        <dsp:cNvPr id="0" name=""/>
        <dsp:cNvSpPr/>
      </dsp:nvSpPr>
      <dsp:spPr>
        <a:xfrm>
          <a:off x="314559" y="1535856"/>
          <a:ext cx="571927" cy="571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21793-2205-4CE8-8366-568666DB8C8F}">
      <dsp:nvSpPr>
        <dsp:cNvPr id="0" name=""/>
        <dsp:cNvSpPr/>
      </dsp:nvSpPr>
      <dsp:spPr>
        <a:xfrm>
          <a:off x="1201047" y="1301886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examine different forecasting techniques to predict future stock returns based on past returns and news indicators to construct a portfolio of multiple stocks to diversify the risk.</a:t>
          </a:r>
        </a:p>
      </dsp:txBody>
      <dsp:txXfrm>
        <a:off x="1201047" y="1301886"/>
        <a:ext cx="10319439" cy="1039867"/>
      </dsp:txXfrm>
    </dsp:sp>
    <dsp:sp modelId="{CF7A45DB-82E4-4906-97EA-EAC954B55AED}">
      <dsp:nvSpPr>
        <dsp:cNvPr id="0" name=""/>
        <dsp:cNvSpPr/>
      </dsp:nvSpPr>
      <dsp:spPr>
        <a:xfrm>
          <a:off x="0" y="2601720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1D6C-184F-46BC-A9DA-6F6EE30A7D44}">
      <dsp:nvSpPr>
        <dsp:cNvPr id="0" name=""/>
        <dsp:cNvSpPr/>
      </dsp:nvSpPr>
      <dsp:spPr>
        <a:xfrm>
          <a:off x="314559" y="2835691"/>
          <a:ext cx="571927" cy="571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4BF1E-3791-46A5-B16D-430A13808DEE}">
      <dsp:nvSpPr>
        <dsp:cNvPr id="0" name=""/>
        <dsp:cNvSpPr/>
      </dsp:nvSpPr>
      <dsp:spPr>
        <a:xfrm>
          <a:off x="1201047" y="2601720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provide stock price prediction using time series algorithms based on historical data to give accurate predictions. </a:t>
          </a:r>
        </a:p>
      </dsp:txBody>
      <dsp:txXfrm>
        <a:off x="1201047" y="2601720"/>
        <a:ext cx="10319439" cy="1039867"/>
      </dsp:txXfrm>
    </dsp:sp>
    <dsp:sp modelId="{616669A9-E120-40C4-BFD7-0CEAFEE81481}">
      <dsp:nvSpPr>
        <dsp:cNvPr id="0" name=""/>
        <dsp:cNvSpPr/>
      </dsp:nvSpPr>
      <dsp:spPr>
        <a:xfrm>
          <a:off x="0" y="3901555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6DCE2-293B-44B1-A829-D329160E918D}">
      <dsp:nvSpPr>
        <dsp:cNvPr id="0" name=""/>
        <dsp:cNvSpPr/>
      </dsp:nvSpPr>
      <dsp:spPr>
        <a:xfrm>
          <a:off x="314559" y="4135525"/>
          <a:ext cx="571927" cy="571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BF10-D56C-4C59-BD57-2E65D5CE44E4}">
      <dsp:nvSpPr>
        <dsp:cNvPr id="0" name=""/>
        <dsp:cNvSpPr/>
      </dsp:nvSpPr>
      <dsp:spPr>
        <a:xfrm>
          <a:off x="1201047" y="3901555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Provide data to aid financial analysts and investors in making wise investment choices.</a:t>
          </a:r>
          <a:endParaRPr lang="en-US" sz="2200" kern="1200" dirty="0"/>
        </a:p>
      </dsp:txBody>
      <dsp:txXfrm>
        <a:off x="1201047" y="3901555"/>
        <a:ext cx="10319439" cy="10398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5D189-2A77-4669-BC57-FB1F0B620F31}">
      <dsp:nvSpPr>
        <dsp:cNvPr id="0" name=""/>
        <dsp:cNvSpPr/>
      </dsp:nvSpPr>
      <dsp:spPr>
        <a:xfrm>
          <a:off x="681994" y="751143"/>
          <a:ext cx="2093062" cy="20930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2DF7D-2506-49CB-89D6-A65BD4215310}">
      <dsp:nvSpPr>
        <dsp:cNvPr id="0" name=""/>
        <dsp:cNvSpPr/>
      </dsp:nvSpPr>
      <dsp:spPr>
        <a:xfrm>
          <a:off x="1128056" y="1197205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8E905-FFCD-4ED2-9AE8-45008F6D3000}">
      <dsp:nvSpPr>
        <dsp:cNvPr id="0" name=""/>
        <dsp:cNvSpPr/>
      </dsp:nvSpPr>
      <dsp:spPr>
        <a:xfrm>
          <a:off x="12900" y="3496143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b="1" kern="1200" dirty="0">
              <a:latin typeface="Calibri Light"/>
              <a:ea typeface="+mn-ea"/>
              <a:cs typeface="+mn-cs"/>
            </a:rPr>
            <a:t>Accurate stock market predictions and insights for users</a:t>
          </a:r>
        </a:p>
      </dsp:txBody>
      <dsp:txXfrm>
        <a:off x="12900" y="3496143"/>
        <a:ext cx="3431250" cy="720000"/>
      </dsp:txXfrm>
    </dsp:sp>
    <dsp:sp modelId="{F315FF80-A30A-452E-B19E-D1520155B0E0}">
      <dsp:nvSpPr>
        <dsp:cNvPr id="0" name=""/>
        <dsp:cNvSpPr/>
      </dsp:nvSpPr>
      <dsp:spPr>
        <a:xfrm>
          <a:off x="4713712" y="751143"/>
          <a:ext cx="2093062" cy="20930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C1685-8E0D-413B-A9DA-C850339B53B7}">
      <dsp:nvSpPr>
        <dsp:cNvPr id="0" name=""/>
        <dsp:cNvSpPr/>
      </dsp:nvSpPr>
      <dsp:spPr>
        <a:xfrm>
          <a:off x="5159775" y="1197205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E2FE-8F6E-4062-88B3-C6D83C2E16F0}">
      <dsp:nvSpPr>
        <dsp:cNvPr id="0" name=""/>
        <dsp:cNvSpPr/>
      </dsp:nvSpPr>
      <dsp:spPr>
        <a:xfrm>
          <a:off x="4044619" y="3496143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b="1" kern="1200">
              <a:latin typeface="Calibri Light"/>
              <a:ea typeface="+mn-ea"/>
              <a:cs typeface="+mn-cs"/>
            </a:rPr>
            <a:t>Improved investment decision-making for both novice and experienced users</a:t>
          </a:r>
        </a:p>
      </dsp:txBody>
      <dsp:txXfrm>
        <a:off x="4044619" y="3496143"/>
        <a:ext cx="3431250" cy="720000"/>
      </dsp:txXfrm>
    </dsp:sp>
    <dsp:sp modelId="{E04B8040-6926-4EBC-8CED-AA2F658BA9CB}">
      <dsp:nvSpPr>
        <dsp:cNvPr id="0" name=""/>
        <dsp:cNvSpPr/>
      </dsp:nvSpPr>
      <dsp:spPr>
        <a:xfrm>
          <a:off x="8745431" y="751143"/>
          <a:ext cx="2093062" cy="20930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637FF-926F-4AEF-BD52-F3E596314F08}">
      <dsp:nvSpPr>
        <dsp:cNvPr id="0" name=""/>
        <dsp:cNvSpPr/>
      </dsp:nvSpPr>
      <dsp:spPr>
        <a:xfrm>
          <a:off x="9191494" y="1197205"/>
          <a:ext cx="1200937" cy="1200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57A85-C667-4B56-8D77-3FAA51DAB53E}">
      <dsp:nvSpPr>
        <dsp:cNvPr id="0" name=""/>
        <dsp:cNvSpPr/>
      </dsp:nvSpPr>
      <dsp:spPr>
        <a:xfrm>
          <a:off x="8076337" y="3496143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b="1" kern="1200">
              <a:latin typeface="Calibri Light"/>
              <a:ea typeface="+mn-ea"/>
              <a:cs typeface="+mn-cs"/>
            </a:rPr>
            <a:t>Data visualization through interactive charts and graphs</a:t>
          </a:r>
        </a:p>
      </dsp:txBody>
      <dsp:txXfrm>
        <a:off x="8076337" y="3496143"/>
        <a:ext cx="343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A7AB6-4B54-4F96-9621-098CC8C3C959}">
      <dsp:nvSpPr>
        <dsp:cNvPr id="0" name=""/>
        <dsp:cNvSpPr/>
      </dsp:nvSpPr>
      <dsp:spPr>
        <a:xfrm>
          <a:off x="782674" y="1003131"/>
          <a:ext cx="1468593" cy="14685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BCB06-BA97-42ED-8CFA-59FDCDAEDE7B}">
      <dsp:nvSpPr>
        <dsp:cNvPr id="0" name=""/>
        <dsp:cNvSpPr/>
      </dsp:nvSpPr>
      <dsp:spPr>
        <a:xfrm>
          <a:off x="1095653" y="1316110"/>
          <a:ext cx="842635" cy="8426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656CE-503B-4B5C-B507-D8CF2BB3DF53}">
      <dsp:nvSpPr>
        <dsp:cNvPr id="0" name=""/>
        <dsp:cNvSpPr/>
      </dsp:nvSpPr>
      <dsp:spPr>
        <a:xfrm>
          <a:off x="313206" y="2929155"/>
          <a:ext cx="240753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latin typeface="+mn-lt"/>
            </a:rPr>
            <a:t>Historical Data And Financial Statements</a:t>
          </a:r>
        </a:p>
      </dsp:txBody>
      <dsp:txXfrm>
        <a:off x="313206" y="2929155"/>
        <a:ext cx="2407530" cy="1035000"/>
      </dsp:txXfrm>
    </dsp:sp>
    <dsp:sp modelId="{44A6F2A2-F1E1-44A0-A343-09FD0E3D31D7}">
      <dsp:nvSpPr>
        <dsp:cNvPr id="0" name=""/>
        <dsp:cNvSpPr/>
      </dsp:nvSpPr>
      <dsp:spPr>
        <a:xfrm>
          <a:off x="3611523" y="1003131"/>
          <a:ext cx="1468593" cy="14685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CE7AF-99B6-4BF1-9250-01A61B616F01}">
      <dsp:nvSpPr>
        <dsp:cNvPr id="0" name=""/>
        <dsp:cNvSpPr/>
      </dsp:nvSpPr>
      <dsp:spPr>
        <a:xfrm>
          <a:off x="3924501" y="1316110"/>
          <a:ext cx="842635" cy="8426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62908-A684-4287-9E40-017B5F852B39}">
      <dsp:nvSpPr>
        <dsp:cNvPr id="0" name=""/>
        <dsp:cNvSpPr/>
      </dsp:nvSpPr>
      <dsp:spPr>
        <a:xfrm>
          <a:off x="3142054" y="2929155"/>
          <a:ext cx="240753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Limited speed as it is done by human</a:t>
          </a:r>
        </a:p>
      </dsp:txBody>
      <dsp:txXfrm>
        <a:off x="3142054" y="2929155"/>
        <a:ext cx="2407530" cy="1035000"/>
      </dsp:txXfrm>
    </dsp:sp>
    <dsp:sp modelId="{12BA0A63-CC4A-4059-89E2-CBEDB7819E72}">
      <dsp:nvSpPr>
        <dsp:cNvPr id="0" name=""/>
        <dsp:cNvSpPr/>
      </dsp:nvSpPr>
      <dsp:spPr>
        <a:xfrm>
          <a:off x="6440371" y="1003131"/>
          <a:ext cx="1468593" cy="14685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FBF6E-73B8-4244-B6A1-44F40A6D2BCF}">
      <dsp:nvSpPr>
        <dsp:cNvPr id="0" name=""/>
        <dsp:cNvSpPr/>
      </dsp:nvSpPr>
      <dsp:spPr>
        <a:xfrm>
          <a:off x="6753350" y="1316110"/>
          <a:ext cx="842635" cy="8426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73B8C-4164-4AF0-9330-62AAB932C4B8}">
      <dsp:nvSpPr>
        <dsp:cNvPr id="0" name=""/>
        <dsp:cNvSpPr/>
      </dsp:nvSpPr>
      <dsp:spPr>
        <a:xfrm>
          <a:off x="5970902" y="2929155"/>
          <a:ext cx="240753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 Light"/>
              <a:ea typeface="+mn-ea"/>
              <a:cs typeface="+mn-cs"/>
            </a:rPr>
            <a:t>Take time to adapt change in data source</a:t>
          </a:r>
        </a:p>
      </dsp:txBody>
      <dsp:txXfrm>
        <a:off x="5970902" y="2929155"/>
        <a:ext cx="2407530" cy="1035000"/>
      </dsp:txXfrm>
    </dsp:sp>
    <dsp:sp modelId="{0818D998-F895-43D1-8927-22776E243694}">
      <dsp:nvSpPr>
        <dsp:cNvPr id="0" name=""/>
        <dsp:cNvSpPr/>
      </dsp:nvSpPr>
      <dsp:spPr>
        <a:xfrm>
          <a:off x="9269219" y="1003131"/>
          <a:ext cx="1468593" cy="14685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125D8-5CAF-4461-BDFC-B5E9B690A8EF}">
      <dsp:nvSpPr>
        <dsp:cNvPr id="0" name=""/>
        <dsp:cNvSpPr/>
      </dsp:nvSpPr>
      <dsp:spPr>
        <a:xfrm>
          <a:off x="9582198" y="1316110"/>
          <a:ext cx="842635" cy="8426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9A7A1-3780-4C6F-9B93-4825FF16B0F1}">
      <dsp:nvSpPr>
        <dsp:cNvPr id="0" name=""/>
        <dsp:cNvSpPr/>
      </dsp:nvSpPr>
      <dsp:spPr>
        <a:xfrm>
          <a:off x="8799751" y="2929155"/>
          <a:ext cx="240753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cap="none" dirty="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 Light"/>
              <a:ea typeface="+mn-ea"/>
              <a:cs typeface="+mn-cs"/>
            </a:rPr>
            <a:t>Accuracy needs expert knowledge</a:t>
          </a:r>
        </a:p>
      </dsp:txBody>
      <dsp:txXfrm>
        <a:off x="8799751" y="2929155"/>
        <a:ext cx="2407530" cy="103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F2406-7AAD-4A6A-8473-66596CC65013}">
      <dsp:nvSpPr>
        <dsp:cNvPr id="0" name=""/>
        <dsp:cNvSpPr/>
      </dsp:nvSpPr>
      <dsp:spPr>
        <a:xfrm>
          <a:off x="0" y="2051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D9FFF-DA3D-4D4A-BA86-6F21D451E168}">
      <dsp:nvSpPr>
        <dsp:cNvPr id="0" name=""/>
        <dsp:cNvSpPr/>
      </dsp:nvSpPr>
      <dsp:spPr>
        <a:xfrm>
          <a:off x="314559" y="236021"/>
          <a:ext cx="571927" cy="571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E0073-45F9-4C83-8386-2A2F12363D52}">
      <dsp:nvSpPr>
        <dsp:cNvPr id="0" name=""/>
        <dsp:cNvSpPr/>
      </dsp:nvSpPr>
      <dsp:spPr>
        <a:xfrm>
          <a:off x="1201047" y="2051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Historical Data Analysis</a:t>
          </a:r>
        </a:p>
      </dsp:txBody>
      <dsp:txXfrm>
        <a:off x="1201047" y="2051"/>
        <a:ext cx="10319439" cy="1039867"/>
      </dsp:txXfrm>
    </dsp:sp>
    <dsp:sp modelId="{002B473D-EE1B-4B36-85A7-460FDE73FB12}">
      <dsp:nvSpPr>
        <dsp:cNvPr id="0" name=""/>
        <dsp:cNvSpPr/>
      </dsp:nvSpPr>
      <dsp:spPr>
        <a:xfrm>
          <a:off x="0" y="1301886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A1669-9D60-4CCF-9611-DCAF930497C7}">
      <dsp:nvSpPr>
        <dsp:cNvPr id="0" name=""/>
        <dsp:cNvSpPr/>
      </dsp:nvSpPr>
      <dsp:spPr>
        <a:xfrm>
          <a:off x="314559" y="1535856"/>
          <a:ext cx="571927" cy="571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EB347-8886-427F-BCD8-7CF6758AE78F}">
      <dsp:nvSpPr>
        <dsp:cNvPr id="0" name=""/>
        <dsp:cNvSpPr/>
      </dsp:nvSpPr>
      <dsp:spPr>
        <a:xfrm>
          <a:off x="1201047" y="1301886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Efficient and quick analysis of large of amount of data to high-frequency trading</a:t>
          </a:r>
        </a:p>
      </dsp:txBody>
      <dsp:txXfrm>
        <a:off x="1201047" y="1301886"/>
        <a:ext cx="10319439" cy="1039867"/>
      </dsp:txXfrm>
    </dsp:sp>
    <dsp:sp modelId="{4FFB851E-C3A6-4660-BBA4-FD51DF7EECBE}">
      <dsp:nvSpPr>
        <dsp:cNvPr id="0" name=""/>
        <dsp:cNvSpPr/>
      </dsp:nvSpPr>
      <dsp:spPr>
        <a:xfrm>
          <a:off x="0" y="2601720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FAF05-D2DF-45CF-916D-C17753B0E039}">
      <dsp:nvSpPr>
        <dsp:cNvPr id="0" name=""/>
        <dsp:cNvSpPr/>
      </dsp:nvSpPr>
      <dsp:spPr>
        <a:xfrm>
          <a:off x="314559" y="2835691"/>
          <a:ext cx="571927" cy="571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1D300-90DF-4EB9-87DE-8F8E9DE79ED7}">
      <dsp:nvSpPr>
        <dsp:cNvPr id="0" name=""/>
        <dsp:cNvSpPr/>
      </dsp:nvSpPr>
      <dsp:spPr>
        <a:xfrm>
          <a:off x="1201047" y="2601720"/>
          <a:ext cx="10319439" cy="1039867"/>
        </a:xfrm>
        <a:prstGeom prst="rect">
          <a:avLst/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Quickly adapt the change in data source to stay up to date with market and provide relevant data</a:t>
          </a:r>
        </a:p>
      </dsp:txBody>
      <dsp:txXfrm>
        <a:off x="1201047" y="2601720"/>
        <a:ext cx="10319439" cy="1039867"/>
      </dsp:txXfrm>
    </dsp:sp>
    <dsp:sp modelId="{827D0BAB-6163-435B-A252-DE1C7BEC1E29}">
      <dsp:nvSpPr>
        <dsp:cNvPr id="0" name=""/>
        <dsp:cNvSpPr/>
      </dsp:nvSpPr>
      <dsp:spPr>
        <a:xfrm>
          <a:off x="0" y="3901555"/>
          <a:ext cx="11520487" cy="1039867"/>
        </a:xfrm>
        <a:prstGeom prst="roundRect">
          <a:avLst>
            <a:gd name="adj" fmla="val 10000"/>
          </a:avLst>
        </a:prstGeom>
        <a:solidFill>
          <a:srgbClr val="2C85AE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A0A14-3FAF-4D63-A09F-A02D15D2EEE1}">
      <dsp:nvSpPr>
        <dsp:cNvPr id="0" name=""/>
        <dsp:cNvSpPr/>
      </dsp:nvSpPr>
      <dsp:spPr>
        <a:xfrm>
          <a:off x="314559" y="4135525"/>
          <a:ext cx="571927" cy="571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00B41-E850-4A16-9190-B81B1CB93B7B}">
      <dsp:nvSpPr>
        <dsp:cNvPr id="0" name=""/>
        <dsp:cNvSpPr/>
      </dsp:nvSpPr>
      <dsp:spPr>
        <a:xfrm>
          <a:off x="1201047" y="3901555"/>
          <a:ext cx="10319439" cy="10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53" tIns="110053" rIns="110053" bIns="1100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Highest accuracy due to a trained model with vast and diverse data</a:t>
          </a:r>
        </a:p>
      </dsp:txBody>
      <dsp:txXfrm>
        <a:off x="1201047" y="3901555"/>
        <a:ext cx="10319439" cy="10398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9B2DF-6B44-4C6F-8D35-601F336543A0}">
      <dsp:nvSpPr>
        <dsp:cNvPr id="0" name=""/>
        <dsp:cNvSpPr/>
      </dsp:nvSpPr>
      <dsp:spPr>
        <a:xfrm>
          <a:off x="0" y="3880"/>
          <a:ext cx="6991350" cy="8265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C1722-854C-4910-838D-DA159BAEB198}">
      <dsp:nvSpPr>
        <dsp:cNvPr id="0" name=""/>
        <dsp:cNvSpPr/>
      </dsp:nvSpPr>
      <dsp:spPr>
        <a:xfrm>
          <a:off x="250042" y="189862"/>
          <a:ext cx="454623" cy="454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B8F40-8466-43A4-94B3-A62ADABB47D9}">
      <dsp:nvSpPr>
        <dsp:cNvPr id="0" name=""/>
        <dsp:cNvSpPr/>
      </dsp:nvSpPr>
      <dsp:spPr>
        <a:xfrm>
          <a:off x="954708" y="3880"/>
          <a:ext cx="6036641" cy="82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1" tIns="87481" rIns="87481" bIns="87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We’ll be using data from </a:t>
          </a:r>
          <a:r>
            <a:rPr lang="en-CA" sz="1900" b="1" kern="1200" dirty="0"/>
            <a:t>Yahoo Finance &amp; </a:t>
          </a:r>
          <a:r>
            <a:rPr lang="en-CA" sz="1900" b="0" kern="1200" dirty="0"/>
            <a:t>we took 10 years data from present date</a:t>
          </a:r>
          <a:r>
            <a:rPr lang="en-CA" sz="1900" kern="1200" dirty="0"/>
            <a:t> for the below stocks.</a:t>
          </a:r>
          <a:endParaRPr lang="en-US" sz="1900" kern="1200" dirty="0"/>
        </a:p>
      </dsp:txBody>
      <dsp:txXfrm>
        <a:off x="954708" y="3880"/>
        <a:ext cx="6036641" cy="826587"/>
      </dsp:txXfrm>
    </dsp:sp>
    <dsp:sp modelId="{A36C6C2F-505B-43EC-B851-CF7509680438}">
      <dsp:nvSpPr>
        <dsp:cNvPr id="0" name=""/>
        <dsp:cNvSpPr/>
      </dsp:nvSpPr>
      <dsp:spPr>
        <a:xfrm>
          <a:off x="0" y="1037115"/>
          <a:ext cx="6991350" cy="8265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935D4-8679-45B5-A78D-31F245585DDE}">
      <dsp:nvSpPr>
        <dsp:cNvPr id="0" name=""/>
        <dsp:cNvSpPr/>
      </dsp:nvSpPr>
      <dsp:spPr>
        <a:xfrm>
          <a:off x="250042" y="1223097"/>
          <a:ext cx="454623" cy="454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C10B6-1D34-45BA-94A8-D443675A2618}">
      <dsp:nvSpPr>
        <dsp:cNvPr id="0" name=""/>
        <dsp:cNvSpPr/>
      </dsp:nvSpPr>
      <dsp:spPr>
        <a:xfrm>
          <a:off x="954708" y="1037115"/>
          <a:ext cx="6036641" cy="82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1" tIns="87481" rIns="87481" bIns="87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AMZN : Amazon</a:t>
          </a:r>
          <a:endParaRPr lang="en-US" sz="1900" kern="1200"/>
        </a:p>
      </dsp:txBody>
      <dsp:txXfrm>
        <a:off x="954708" y="1037115"/>
        <a:ext cx="6036641" cy="826587"/>
      </dsp:txXfrm>
    </dsp:sp>
    <dsp:sp modelId="{FA24257D-CEB7-493F-8830-2F6708467141}">
      <dsp:nvSpPr>
        <dsp:cNvPr id="0" name=""/>
        <dsp:cNvSpPr/>
      </dsp:nvSpPr>
      <dsp:spPr>
        <a:xfrm>
          <a:off x="0" y="2070349"/>
          <a:ext cx="6991350" cy="8265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B897A-A06A-4CB5-A028-804EF3C59882}">
      <dsp:nvSpPr>
        <dsp:cNvPr id="0" name=""/>
        <dsp:cNvSpPr/>
      </dsp:nvSpPr>
      <dsp:spPr>
        <a:xfrm>
          <a:off x="250042" y="2256331"/>
          <a:ext cx="454623" cy="454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42BBD-E9D7-466A-83C9-50F4270DCCE6}">
      <dsp:nvSpPr>
        <dsp:cNvPr id="0" name=""/>
        <dsp:cNvSpPr/>
      </dsp:nvSpPr>
      <dsp:spPr>
        <a:xfrm>
          <a:off x="954708" y="2070349"/>
          <a:ext cx="6036641" cy="82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1" tIns="87481" rIns="87481" bIns="87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WMT : Walmart</a:t>
          </a:r>
          <a:endParaRPr lang="en-US" sz="1900" kern="1200"/>
        </a:p>
      </dsp:txBody>
      <dsp:txXfrm>
        <a:off x="954708" y="2070349"/>
        <a:ext cx="6036641" cy="826587"/>
      </dsp:txXfrm>
    </dsp:sp>
    <dsp:sp modelId="{7BA05423-18D6-4037-A554-0F825BEF51C8}">
      <dsp:nvSpPr>
        <dsp:cNvPr id="0" name=""/>
        <dsp:cNvSpPr/>
      </dsp:nvSpPr>
      <dsp:spPr>
        <a:xfrm>
          <a:off x="0" y="3103584"/>
          <a:ext cx="6991350" cy="8265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92390-ABB3-49FE-BDAF-B1B2A87C6C29}">
      <dsp:nvSpPr>
        <dsp:cNvPr id="0" name=""/>
        <dsp:cNvSpPr/>
      </dsp:nvSpPr>
      <dsp:spPr>
        <a:xfrm>
          <a:off x="250042" y="3289566"/>
          <a:ext cx="454623" cy="454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7D11E-6F72-4C19-9A98-6704C554115D}">
      <dsp:nvSpPr>
        <dsp:cNvPr id="0" name=""/>
        <dsp:cNvSpPr/>
      </dsp:nvSpPr>
      <dsp:spPr>
        <a:xfrm>
          <a:off x="954708" y="3103584"/>
          <a:ext cx="6036641" cy="82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1" tIns="87481" rIns="87481" bIns="87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AAPL : Apple</a:t>
          </a:r>
          <a:endParaRPr lang="en-US" sz="1900" kern="1200"/>
        </a:p>
      </dsp:txBody>
      <dsp:txXfrm>
        <a:off x="954708" y="3103584"/>
        <a:ext cx="6036641" cy="826587"/>
      </dsp:txXfrm>
    </dsp:sp>
    <dsp:sp modelId="{88BE7013-D195-4141-A900-178142A40F90}">
      <dsp:nvSpPr>
        <dsp:cNvPr id="0" name=""/>
        <dsp:cNvSpPr/>
      </dsp:nvSpPr>
      <dsp:spPr>
        <a:xfrm>
          <a:off x="0" y="4136818"/>
          <a:ext cx="6991350" cy="8265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B4FC4-BBFB-4CE5-BDC3-E8F140A6AB63}">
      <dsp:nvSpPr>
        <dsp:cNvPr id="0" name=""/>
        <dsp:cNvSpPr/>
      </dsp:nvSpPr>
      <dsp:spPr>
        <a:xfrm>
          <a:off x="250042" y="4322800"/>
          <a:ext cx="454623" cy="4546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E4E95-E6F8-4108-8283-27BD9ACB9B8A}">
      <dsp:nvSpPr>
        <dsp:cNvPr id="0" name=""/>
        <dsp:cNvSpPr/>
      </dsp:nvSpPr>
      <dsp:spPr>
        <a:xfrm>
          <a:off x="954708" y="4136818"/>
          <a:ext cx="6036641" cy="82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1" tIns="87481" rIns="87481" bIns="87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MSFT : Microsoft</a:t>
          </a:r>
          <a:endParaRPr lang="en-US" sz="1900" kern="1200"/>
        </a:p>
      </dsp:txBody>
      <dsp:txXfrm>
        <a:off x="954708" y="4136818"/>
        <a:ext cx="6036641" cy="826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2519B-68C9-4EA7-91A6-B3E8083F69E7}">
      <dsp:nvSpPr>
        <dsp:cNvPr id="0" name=""/>
        <dsp:cNvSpPr/>
      </dsp:nvSpPr>
      <dsp:spPr>
        <a:xfrm>
          <a:off x="707038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1AF69-B58B-481F-8123-2821ABE63000}">
      <dsp:nvSpPr>
        <dsp:cNvPr id="0" name=""/>
        <dsp:cNvSpPr/>
      </dsp:nvSpPr>
      <dsp:spPr>
        <a:xfrm>
          <a:off x="267629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Collect Data</a:t>
          </a:r>
        </a:p>
      </dsp:txBody>
      <dsp:txXfrm>
        <a:off x="267629" y="1644771"/>
        <a:ext cx="1597851" cy="639140"/>
      </dsp:txXfrm>
    </dsp:sp>
    <dsp:sp modelId="{65FF66F7-E551-4743-9C7A-84578421A9B0}">
      <dsp:nvSpPr>
        <dsp:cNvPr id="0" name=""/>
        <dsp:cNvSpPr/>
      </dsp:nvSpPr>
      <dsp:spPr>
        <a:xfrm>
          <a:off x="2584514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ECF56-CCE3-49E6-ADFB-02180B7FB630}">
      <dsp:nvSpPr>
        <dsp:cNvPr id="0" name=""/>
        <dsp:cNvSpPr/>
      </dsp:nvSpPr>
      <dsp:spPr>
        <a:xfrm>
          <a:off x="2145104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Explore &amp; Analyze data</a:t>
          </a:r>
        </a:p>
      </dsp:txBody>
      <dsp:txXfrm>
        <a:off x="2145104" y="1644771"/>
        <a:ext cx="1597851" cy="639140"/>
      </dsp:txXfrm>
    </dsp:sp>
    <dsp:sp modelId="{9A51801A-E0E4-40AD-9B07-51C30F2BED42}">
      <dsp:nvSpPr>
        <dsp:cNvPr id="0" name=""/>
        <dsp:cNvSpPr/>
      </dsp:nvSpPr>
      <dsp:spPr>
        <a:xfrm>
          <a:off x="4461989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D331F-E6E4-41D8-B5D2-CC9F552F8320}">
      <dsp:nvSpPr>
        <dsp:cNvPr id="0" name=""/>
        <dsp:cNvSpPr/>
      </dsp:nvSpPr>
      <dsp:spPr>
        <a:xfrm>
          <a:off x="4022580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Analyze Data</a:t>
          </a:r>
        </a:p>
      </dsp:txBody>
      <dsp:txXfrm>
        <a:off x="4022580" y="1644771"/>
        <a:ext cx="1597851" cy="639140"/>
      </dsp:txXfrm>
    </dsp:sp>
    <dsp:sp modelId="{34A6133C-0443-4A5A-8A92-8BEB63B00FB2}">
      <dsp:nvSpPr>
        <dsp:cNvPr id="0" name=""/>
        <dsp:cNvSpPr/>
      </dsp:nvSpPr>
      <dsp:spPr>
        <a:xfrm>
          <a:off x="6339465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51461-7FE9-425F-A436-4770179C8B84}">
      <dsp:nvSpPr>
        <dsp:cNvPr id="0" name=""/>
        <dsp:cNvSpPr/>
      </dsp:nvSpPr>
      <dsp:spPr>
        <a:xfrm>
          <a:off x="5900056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Split dataset </a:t>
          </a:r>
        </a:p>
      </dsp:txBody>
      <dsp:txXfrm>
        <a:off x="5900056" y="1644771"/>
        <a:ext cx="1597851" cy="639140"/>
      </dsp:txXfrm>
    </dsp:sp>
    <dsp:sp modelId="{4D91F795-DA70-434D-A157-293A009FD22A}">
      <dsp:nvSpPr>
        <dsp:cNvPr id="0" name=""/>
        <dsp:cNvSpPr/>
      </dsp:nvSpPr>
      <dsp:spPr>
        <a:xfrm>
          <a:off x="8216940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0EC4B-5A9D-490F-A861-8BEC82305C89}">
      <dsp:nvSpPr>
        <dsp:cNvPr id="0" name=""/>
        <dsp:cNvSpPr/>
      </dsp:nvSpPr>
      <dsp:spPr>
        <a:xfrm>
          <a:off x="7777531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Preprocessing (Scaling Data)</a:t>
          </a:r>
        </a:p>
      </dsp:txBody>
      <dsp:txXfrm>
        <a:off x="7777531" y="1644771"/>
        <a:ext cx="1597851" cy="639140"/>
      </dsp:txXfrm>
    </dsp:sp>
    <dsp:sp modelId="{6DFFA740-D808-4E8A-AAF2-062FD1C915B9}">
      <dsp:nvSpPr>
        <dsp:cNvPr id="0" name=""/>
        <dsp:cNvSpPr/>
      </dsp:nvSpPr>
      <dsp:spPr>
        <a:xfrm>
          <a:off x="10094416" y="627701"/>
          <a:ext cx="719033" cy="7190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CE8D0-438D-41E1-872A-08CEC2B67932}">
      <dsp:nvSpPr>
        <dsp:cNvPr id="0" name=""/>
        <dsp:cNvSpPr/>
      </dsp:nvSpPr>
      <dsp:spPr>
        <a:xfrm>
          <a:off x="9655007" y="1644771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Train Model</a:t>
          </a:r>
        </a:p>
      </dsp:txBody>
      <dsp:txXfrm>
        <a:off x="9655007" y="1644771"/>
        <a:ext cx="1597851" cy="639140"/>
      </dsp:txXfrm>
    </dsp:sp>
    <dsp:sp modelId="{FE88E7F4-7DE1-4AF9-83B6-2DA67F6C1C7C}">
      <dsp:nvSpPr>
        <dsp:cNvPr id="0" name=""/>
        <dsp:cNvSpPr/>
      </dsp:nvSpPr>
      <dsp:spPr>
        <a:xfrm>
          <a:off x="4461989" y="2683374"/>
          <a:ext cx="719033" cy="71903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8AFDF-0BA1-4032-92F9-1345E8A89969}">
      <dsp:nvSpPr>
        <dsp:cNvPr id="0" name=""/>
        <dsp:cNvSpPr/>
      </dsp:nvSpPr>
      <dsp:spPr>
        <a:xfrm>
          <a:off x="4022580" y="3700445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Evaluate performance</a:t>
          </a:r>
        </a:p>
      </dsp:txBody>
      <dsp:txXfrm>
        <a:off x="4022580" y="3700445"/>
        <a:ext cx="1597851" cy="639140"/>
      </dsp:txXfrm>
    </dsp:sp>
    <dsp:sp modelId="{23F46F95-A8F5-4CCD-9B2F-DC7DF117474D}">
      <dsp:nvSpPr>
        <dsp:cNvPr id="0" name=""/>
        <dsp:cNvSpPr/>
      </dsp:nvSpPr>
      <dsp:spPr>
        <a:xfrm>
          <a:off x="6339465" y="2683374"/>
          <a:ext cx="719033" cy="71903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3CE54-5929-4F8E-881A-A7591C913076}">
      <dsp:nvSpPr>
        <dsp:cNvPr id="0" name=""/>
        <dsp:cNvSpPr/>
      </dsp:nvSpPr>
      <dsp:spPr>
        <a:xfrm>
          <a:off x="5900056" y="3700445"/>
          <a:ext cx="1597851" cy="6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/>
            <a:t>Predict</a:t>
          </a:r>
        </a:p>
      </dsp:txBody>
      <dsp:txXfrm>
        <a:off x="5900056" y="3700445"/>
        <a:ext cx="1597851" cy="639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B6797-B3E6-43B8-A2A8-4333ED3861CF}">
      <dsp:nvSpPr>
        <dsp:cNvPr id="0" name=""/>
        <dsp:cNvSpPr/>
      </dsp:nvSpPr>
      <dsp:spPr>
        <a:xfrm>
          <a:off x="0" y="832316"/>
          <a:ext cx="9765748" cy="1292850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>
              <a:solidFill>
                <a:schemeClr val="tx1"/>
              </a:solidFill>
            </a:rPr>
            <a:t>We will be utilizing supervised learning with a combination of the following methods and technologies:</a:t>
          </a:r>
          <a:endParaRPr lang="en-CA" sz="3200" b="1" kern="1200" dirty="0">
            <a:solidFill>
              <a:schemeClr val="tx1"/>
            </a:solidFill>
          </a:endParaRPr>
        </a:p>
      </dsp:txBody>
      <dsp:txXfrm>
        <a:off x="63112" y="895428"/>
        <a:ext cx="9639524" cy="1166626"/>
      </dsp:txXfrm>
    </dsp:sp>
    <dsp:sp modelId="{D9E3DF2C-FFCA-4B74-951C-DEBD79DC1999}">
      <dsp:nvSpPr>
        <dsp:cNvPr id="0" name=""/>
        <dsp:cNvSpPr/>
      </dsp:nvSpPr>
      <dsp:spPr>
        <a:xfrm>
          <a:off x="2865270" y="2342282"/>
          <a:ext cx="4118020" cy="1292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Simple</a:t>
          </a:r>
          <a:r>
            <a:rPr lang="en-CA" sz="2800" kern="1200" baseline="0" dirty="0"/>
            <a:t> RNN</a:t>
          </a:r>
          <a:endParaRPr lang="en-CA" sz="2800" kern="1200" dirty="0"/>
        </a:p>
      </dsp:txBody>
      <dsp:txXfrm>
        <a:off x="2928382" y="2405394"/>
        <a:ext cx="3991796" cy="11666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2:01:3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24575,'2'2'0,"0"1"0,0 0 0,-1-1 0,1 1 0,0 0 0,-1 0 0,1 3 0,8 13 0,7 6-98,-1-1 202,18 35 1,-29-48-282,-1 0-1,0 0 1,0 0 0,-1 0-1,-1 1 1,2 20 0,-1 34-5314,-6 94 5328,3-160 163,2 1 0,13-5 0,75-21-234,39-10-939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2:01:53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24575,'915'0'-1365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D46E6-90C9-5A94-5A35-1C98F051F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022" y="416577"/>
            <a:ext cx="10643616" cy="717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pPr algn="ctr"/>
            <a:r>
              <a:rPr lang="en-US" dirty="0">
                <a:solidFill>
                  <a:srgbClr val="4D5BE2"/>
                </a:solidFill>
              </a:rPr>
              <a:t>ADD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7D4AE5-C0C9-3ADD-96CD-4F646C40E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9315" y="1181873"/>
            <a:ext cx="2787650" cy="1154112"/>
          </a:xfrm>
          <a:solidFill>
            <a:schemeClr val="accent1"/>
          </a:solidFill>
        </p:spPr>
        <p:txBody>
          <a:bodyPr lIns="320040" t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840F69-82D1-BA5D-BCDE-065BCBD763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6E650B-9763-2E1B-83A3-D40D92876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7610" y="1181873"/>
            <a:ext cx="4532630" cy="1154112"/>
          </a:xfrm>
          <a:solidFill>
            <a:schemeClr val="accent1"/>
          </a:solidFill>
        </p:spPr>
        <p:txBody>
          <a:bodyPr lIns="274320" tIns="457200" r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0365650-4538-97BE-682C-4FEE50D5B3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41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 spc="40" baseline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605A104-600A-E6C4-A7F3-4C6E6E8B62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0250" y="1181873"/>
            <a:ext cx="3084388" cy="1154112"/>
          </a:xfrm>
          <a:solidFill>
            <a:schemeClr val="accent1"/>
          </a:solidFill>
        </p:spPr>
        <p:txBody>
          <a:bodyPr lIns="274320" tIns="457200">
            <a:noAutofit/>
          </a:bodyPr>
          <a:lstStyle>
            <a:lvl1pPr marL="0" indent="0">
              <a:lnSpc>
                <a:spcPct val="90000"/>
              </a:lnSpc>
              <a:buNone/>
              <a:defRPr sz="12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53846D8-2231-F40F-1840-B4D3ECF557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020" y="1347291"/>
            <a:ext cx="2265363" cy="304800"/>
          </a:xfrm>
        </p:spPr>
        <p:txBody>
          <a:bodyPr>
            <a:noAutofit/>
          </a:bodyPr>
          <a:lstStyle>
            <a:lvl1pPr marL="0" indent="0">
              <a:buNone/>
              <a:defRPr sz="1400" b="1" spc="40" baseline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28A27F-4D37-7494-A00B-931B4AF98F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6161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A2B16-E242-6548-CD5D-53E996473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4120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A825916-F570-17B8-0B3F-0C3FC2D746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2079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36D7BCE-44E5-237E-196D-3CCF2508CE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0038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3883B4-1028-4C70-B921-8FBE334E7F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7996" y="2744409"/>
            <a:ext cx="1554480" cy="839183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538B7A0-40F3-1C50-E2D0-32A910FA7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581" y="4431347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7A61A86-EC14-71A1-4F13-8B5BC4DD2C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8706" y="5667186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AB8BDC8-1B18-C92E-002C-8E803D4474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161" y="5079585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3C067A7-180C-CF1A-D355-AD9EFC1F30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31906" y="3583592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9E3E312-6617-D826-24CF-F63DC3CC30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265" y="3837782"/>
            <a:ext cx="1186179" cy="678064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17E37C-ED1D-4637-B0A8-CAECDD7D93A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06164" y="4551608"/>
            <a:ext cx="4828474" cy="230639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F4481A-F390-506E-4D63-DCAF6A499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708" y="2352259"/>
            <a:ext cx="10816491" cy="3363296"/>
            <a:chOff x="700708" y="2352259"/>
            <a:chExt cx="10816491" cy="336329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C823AA8-87A2-6001-8638-F343F400A907}"/>
                </a:ext>
              </a:extLst>
            </p:cNvPr>
            <p:cNvCxnSpPr/>
            <p:nvPr/>
          </p:nvCxnSpPr>
          <p:spPr>
            <a:xfrm flipV="1">
              <a:off x="774192" y="2451652"/>
              <a:ext cx="10643616" cy="0"/>
            </a:xfrm>
            <a:prstGeom prst="line">
              <a:avLst/>
            </a:prstGeom>
            <a:ln w="412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0F530E-03E0-7D35-0708-C47F20465254}"/>
                </a:ext>
              </a:extLst>
            </p:cNvPr>
            <p:cNvSpPr/>
            <p:nvPr/>
          </p:nvSpPr>
          <p:spPr>
            <a:xfrm>
              <a:off x="700708" y="2355117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A788A8-1C4E-8BDE-6C51-E311BF3124E3}"/>
                </a:ext>
              </a:extLst>
            </p:cNvPr>
            <p:cNvSpPr/>
            <p:nvPr/>
          </p:nvSpPr>
          <p:spPr>
            <a:xfrm>
              <a:off x="11318416" y="2352259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1C1373-9DDB-2372-515C-67A4497F18F3}"/>
                </a:ext>
              </a:extLst>
            </p:cNvPr>
            <p:cNvSpPr/>
            <p:nvPr/>
          </p:nvSpPr>
          <p:spPr>
            <a:xfrm>
              <a:off x="2824250" y="2360833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60ED27-416C-9721-BEEA-92FC9C6AFE0E}"/>
                </a:ext>
              </a:extLst>
            </p:cNvPr>
            <p:cNvSpPr/>
            <p:nvPr/>
          </p:nvSpPr>
          <p:spPr>
            <a:xfrm>
              <a:off x="7071334" y="2366548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F3DAA4-1C0B-AB02-F0B7-AB04EEC80102}"/>
                </a:ext>
              </a:extLst>
            </p:cNvPr>
            <p:cNvSpPr/>
            <p:nvPr/>
          </p:nvSpPr>
          <p:spPr>
            <a:xfrm>
              <a:off x="9194876" y="2357975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6169A7-8DDB-F115-7D7E-F3F5AE9B0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03" y="2451650"/>
              <a:ext cx="1592" cy="183899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D69B09-D0BB-952F-77DD-FCCA81D19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50" y="2528842"/>
              <a:ext cx="1592" cy="298489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322965-77FF-0956-83EE-ADA9AFCC2F19}"/>
                </a:ext>
              </a:extLst>
            </p:cNvPr>
            <p:cNvCxnSpPr>
              <a:cxnSpLocks/>
            </p:cNvCxnSpPr>
            <p:nvPr/>
          </p:nvCxnSpPr>
          <p:spPr>
            <a:xfrm>
              <a:off x="7166344" y="2496185"/>
              <a:ext cx="0" cy="93281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D744AE-A2B8-150A-697C-7B187BF232E9}"/>
                </a:ext>
              </a:extLst>
            </p:cNvPr>
            <p:cNvCxnSpPr>
              <a:cxnSpLocks/>
            </p:cNvCxnSpPr>
            <p:nvPr/>
          </p:nvCxnSpPr>
          <p:spPr>
            <a:xfrm>
              <a:off x="9287099" y="2447199"/>
              <a:ext cx="2067" cy="12267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F6EBDE-BEBF-BD05-1C3E-6D9CC3A8AA09}"/>
                </a:ext>
              </a:extLst>
            </p:cNvPr>
            <p:cNvSpPr/>
            <p:nvPr/>
          </p:nvSpPr>
          <p:spPr>
            <a:xfrm>
              <a:off x="704140" y="4297941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5038F8-201A-2CE5-4F96-F5D0E07662F3}"/>
                </a:ext>
              </a:extLst>
            </p:cNvPr>
            <p:cNvSpPr/>
            <p:nvPr/>
          </p:nvSpPr>
          <p:spPr>
            <a:xfrm>
              <a:off x="2817657" y="5516772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52144A-0227-81C8-5EB0-4217CF1CEEE7}"/>
                </a:ext>
              </a:extLst>
            </p:cNvPr>
            <p:cNvSpPr/>
            <p:nvPr/>
          </p:nvSpPr>
          <p:spPr>
            <a:xfrm>
              <a:off x="7066553" y="3435384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0680FA-8F0F-C8F7-B721-95071536CA7B}"/>
                </a:ext>
              </a:extLst>
            </p:cNvPr>
            <p:cNvSpPr/>
            <p:nvPr/>
          </p:nvSpPr>
          <p:spPr>
            <a:xfrm>
              <a:off x="9194875" y="3679366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A1FBC1-3297-E024-39A0-EAA69D56BF0E}"/>
                </a:ext>
              </a:extLst>
            </p:cNvPr>
            <p:cNvSpPr/>
            <p:nvPr/>
          </p:nvSpPr>
          <p:spPr>
            <a:xfrm>
              <a:off x="4947792" y="2363691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E65DC2-ECCC-4D86-835A-D8496935F50C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5043997" y="2562474"/>
              <a:ext cx="3187" cy="2348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77BD28-BE76-FA51-3EE0-19344A0C1BDE}"/>
                </a:ext>
              </a:extLst>
            </p:cNvPr>
            <p:cNvSpPr/>
            <p:nvPr/>
          </p:nvSpPr>
          <p:spPr>
            <a:xfrm>
              <a:off x="4944605" y="4911060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048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08-4522-0E4E-02E4-B7EBCE188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ADDB-D7B6-30AC-0A42-DC9C6F3F0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0E04-91DE-38EA-337F-A1901BF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734E-0D66-44BC-A27D-ADDC3ECFBD6B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6FB2F-30B7-0343-A9F8-F7EA5209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AC94A-5ABD-AB6F-AC21-DCC13788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1AF51-0DB8-4C59-842F-470F47AA2A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61934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4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704" r:id="rId5"/>
    <p:sldLayoutId id="2147483703" r:id="rId6"/>
    <p:sldLayoutId id="2147483664" r:id="rId7"/>
    <p:sldLayoutId id="2147483665" r:id="rId8"/>
    <p:sldLayoutId id="2147483706" r:id="rId9"/>
    <p:sldLayoutId id="2147483667" r:id="rId10"/>
    <p:sldLayoutId id="2147483668" r:id="rId11"/>
    <p:sldLayoutId id="2147483707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666" r:id="rId53"/>
    <p:sldLayoutId id="2147483709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65125"/>
            <a:ext cx="1088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804" y="1825625"/>
            <a:ext cx="10887012" cy="411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7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5" Type="http://schemas.openxmlformats.org/officeDocument/2006/relationships/customXml" Target="../ink/ink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stockdashboardcapstone.pythonanywhere.com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1280-021-01003-0#Sec15" TargetMode="External"/><Relationship Id="rId3" Type="http://schemas.openxmlformats.org/officeDocument/2006/relationships/hyperlink" Target="https://www.mdpi.com/2227-7072/11/3/94" TargetMode="External"/><Relationship Id="rId7" Type="http://schemas.openxmlformats.org/officeDocument/2006/relationships/hyperlink" Target="https://arxiv.org/ftp/arxiv/papers/2111/2111.01137.pdf" TargetMode="External"/><Relationship Id="rId12" Type="http://schemas.openxmlformats.org/officeDocument/2006/relationships/hyperlink" Target="https://www.researchgate.net/profile/Mohamed-Abdelrahman-28/publication/337830532/figure/fig3/AS:834058519064577@1575866455615/A-simple-RNN-architecture.jpg" TargetMode="External"/><Relationship Id="rId2" Type="http://schemas.openxmlformats.org/officeDocument/2006/relationships/hyperlink" Target="https://core.ac.uk/download/pdf/286268975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cbi.nlm.nih.gov/pmc/articles/PMC7517440/" TargetMode="External"/><Relationship Id="rId11" Type="http://schemas.openxmlformats.org/officeDocument/2006/relationships/hyperlink" Target="https://i.stack.imgur.com/QEPAU.png" TargetMode="External"/><Relationship Id="rId5" Type="http://schemas.openxmlformats.org/officeDocument/2006/relationships/hyperlink" Target="https://www.researchgate.net/publication/354061072_Comparative_Analysis_of_Recurrent_Neural_Networks_in_Stock_Price_Prediction_for_Different_Frequency_Domains" TargetMode="External"/><Relationship Id="rId10" Type="http://schemas.openxmlformats.org/officeDocument/2006/relationships/hyperlink" Target="https://pythonanywhere.com/" TargetMode="External"/><Relationship Id="rId4" Type="http://schemas.openxmlformats.org/officeDocument/2006/relationships/hyperlink" Target="https://towardsdatascience.com/time-series-forecasting-with-deep-learning-and-attention-mechanism-2d001fc871fc" TargetMode="External"/><Relationship Id="rId9" Type="http://schemas.openxmlformats.org/officeDocument/2006/relationships/hyperlink" Target="https://www.w3schools.com/js/DEFAULT.as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ock exchange numbers">
            <a:extLst>
              <a:ext uri="{FF2B5EF4-FFF2-40B4-BE49-F238E27FC236}">
                <a16:creationId xmlns:a16="http://schemas.microsoft.com/office/drawing/2014/main" id="{BF8B4B94-D839-1A67-8C35-C7AD242F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5" r="21503" b="-1"/>
          <a:stretch/>
        </p:blipFill>
        <p:spPr>
          <a:xfrm>
            <a:off x="571500" y="10"/>
            <a:ext cx="6034088" cy="685798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433376"/>
            <a:ext cx="5286375" cy="3262311"/>
          </a:xfrm>
        </p:spPr>
        <p:txBody>
          <a:bodyPr anchor="b">
            <a:normAutofit/>
          </a:bodyPr>
          <a:lstStyle/>
          <a:p>
            <a:r>
              <a:rPr lang="en-US" dirty="0"/>
              <a:t>Stock Market Prediction System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136123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Presented By: </a:t>
            </a:r>
          </a:p>
          <a:p>
            <a:r>
              <a:rPr lang="en-US" sz="1800" dirty="0"/>
              <a:t>	Vrutika Shah</a:t>
            </a:r>
          </a:p>
          <a:p>
            <a:r>
              <a:rPr lang="en-US" sz="1800" dirty="0"/>
              <a:t>	Vedant </a:t>
            </a:r>
            <a:r>
              <a:rPr lang="en-US" sz="1800" dirty="0" err="1"/>
              <a:t>Khawase</a:t>
            </a:r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err="1"/>
              <a:t>Preyanshi</a:t>
            </a:r>
            <a:r>
              <a:rPr lang="en-US" sz="1800" dirty="0"/>
              <a:t> Parmar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76C53-CB21-CED6-47ED-D90F8BD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191" y="472281"/>
            <a:ext cx="5662118" cy="591343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875F1-501F-4326-D094-3B61B4A54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/>
              <a:t>Data Exploration</a:t>
            </a:r>
          </a:p>
        </p:txBody>
      </p:sp>
      <p:sp>
        <p:nvSpPr>
          <p:cNvPr id="12" name="Slide Number Placeholder 3" hidden="1">
            <a:extLst>
              <a:ext uri="{FF2B5EF4-FFF2-40B4-BE49-F238E27FC236}">
                <a16:creationId xmlns:a16="http://schemas.microsoft.com/office/drawing/2014/main" id="{183A9D8C-C5A2-1C27-CD4E-E2E5E7EE42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EE57-11C3-0319-A186-255060C1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82" y="0"/>
            <a:ext cx="9016993" cy="761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accent1"/>
                </a:solidFill>
              </a:rPr>
              <a:t>Data Exploration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8138FC1-4CD3-EB03-C6D3-877F3D5E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21B26-30AE-8D7D-62B6-041E0699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1" y="1017037"/>
            <a:ext cx="11700867" cy="53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0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B49A4-8D52-DAE3-E490-2D803361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49"/>
          <a:stretch/>
        </p:blipFill>
        <p:spPr>
          <a:xfrm>
            <a:off x="571499" y="10"/>
            <a:ext cx="6719795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4EE57-11C3-0319-A186-255060C1C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7568" y="1172230"/>
            <a:ext cx="4012173" cy="1995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/>
              <a:t>Correlation Matrix</a:t>
            </a:r>
          </a:p>
        </p:txBody>
      </p:sp>
      <p:sp>
        <p:nvSpPr>
          <p:cNvPr id="14" name="Slide Number Placeholder 3" hidden="1">
            <a:extLst>
              <a:ext uri="{FF2B5EF4-FFF2-40B4-BE49-F238E27FC236}">
                <a16:creationId xmlns:a16="http://schemas.microsoft.com/office/drawing/2014/main" id="{F8138FC1-4CD3-EB03-C6D3-877F3D5EE0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8039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8471-D7FD-C15E-44FB-0A65F0DE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/>
              <a:t>Outliers-1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BCE8A81-0257-F591-6A71-520AF484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0EAD2-E2A3-98DD-C75A-34F8B74A1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06" b="3"/>
          <a:stretch/>
        </p:blipFill>
        <p:spPr>
          <a:xfrm>
            <a:off x="371475" y="1233488"/>
            <a:ext cx="5572125" cy="397351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E9C1FB-E9F4-7643-5F7D-79AD7C433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94" b="-3"/>
          <a:stretch/>
        </p:blipFill>
        <p:spPr>
          <a:xfrm>
            <a:off x="6319837" y="2227263"/>
            <a:ext cx="5572125" cy="3973512"/>
          </a:xfrm>
          <a:prstGeom prst="rect">
            <a:avLst/>
          </a:prstGeom>
          <a:noFill/>
        </p:spPr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AB81E23-E09F-F5FE-91B5-56FEF94958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987" y="5380667"/>
            <a:ext cx="5245100" cy="711200"/>
          </a:xfrm>
        </p:spPr>
        <p:txBody>
          <a:bodyPr/>
          <a:lstStyle/>
          <a:p>
            <a:r>
              <a:rPr lang="en-US" dirty="0"/>
              <a:t>Apple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AC5E550-98A6-9281-0D2A-33BC097F9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3348" y="1342395"/>
            <a:ext cx="5245100" cy="711200"/>
          </a:xfrm>
        </p:spPr>
        <p:txBody>
          <a:bodyPr/>
          <a:lstStyle/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78433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8471-D7FD-C15E-44FB-0A65F0DE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/>
              <a:t>Outliers-2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BCE8A81-0257-F591-6A71-520AF484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AB81E23-E09F-F5FE-91B5-56FEF94958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987" y="5380667"/>
            <a:ext cx="5245100" cy="711200"/>
          </a:xfrm>
        </p:spPr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AC5E550-98A6-9281-0D2A-33BC097F9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3348" y="1342395"/>
            <a:ext cx="5245100" cy="711200"/>
          </a:xfrm>
        </p:spPr>
        <p:txBody>
          <a:bodyPr/>
          <a:lstStyle/>
          <a:p>
            <a:r>
              <a:rPr lang="en-US" dirty="0"/>
              <a:t>Walmart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154BC-BBCB-65B6-F767-834DFE53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6" y="1109951"/>
            <a:ext cx="5599018" cy="401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A6E5C-C0DD-8E9B-2244-EA57B08D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45" y="2540000"/>
            <a:ext cx="5546817" cy="36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E9B1-7AE0-A050-07CE-1E3C5459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CA" b="1" dirty="0"/>
              <a:t>Preprocessing Data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7014992-1B2F-8B07-F5D9-2993EA40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6B3256-661F-4C92-B3F8-5EA75879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6" y="1761485"/>
            <a:ext cx="1948069" cy="222636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09C02-DE76-C96B-2404-8C59BEB6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39" y="1761485"/>
            <a:ext cx="1970333" cy="22263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90F02-CF83-C9F0-5616-A0069322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544" y="1761485"/>
            <a:ext cx="2192970" cy="2226366"/>
          </a:xfrm>
          <a:prstGeom prst="rect">
            <a:avLst/>
          </a:prstGeom>
          <a:noFill/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2AEBC4C-5F4B-0C31-99BF-31C57ECF6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1474" y="4302782"/>
            <a:ext cx="2686613" cy="666781"/>
          </a:xfrm>
        </p:spPr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1182666-A858-26DA-0B89-FEC8DFB8D4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6099" y="4302782"/>
            <a:ext cx="2686613" cy="666781"/>
          </a:xfrm>
        </p:spPr>
        <p:txBody>
          <a:bodyPr/>
          <a:lstStyle/>
          <a:p>
            <a:r>
              <a:rPr lang="en-US" dirty="0"/>
              <a:t>Apple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B306C9A-F64E-909E-29D8-FAFF01E296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60723" y="4302782"/>
            <a:ext cx="2686613" cy="666781"/>
          </a:xfrm>
        </p:spPr>
        <p:txBody>
          <a:bodyPr/>
          <a:lstStyle/>
          <a:p>
            <a:r>
              <a:rPr lang="en-US" dirty="0"/>
              <a:t>Microsoft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0AAE5FAB-5DF0-2C48-0113-509DBF622E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05350" y="4302782"/>
            <a:ext cx="2686613" cy="666781"/>
          </a:xfrm>
        </p:spPr>
        <p:txBody>
          <a:bodyPr/>
          <a:lstStyle/>
          <a:p>
            <a:r>
              <a:rPr lang="en-US" dirty="0"/>
              <a:t>Walmart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A4B26-ED50-71F0-8756-C9F44A77F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246" y="1761485"/>
            <a:ext cx="2415439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9AA2-7D0D-57FC-E86B-2DE6C37B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CA" dirty="0"/>
              <a:t>Normalization</a:t>
            </a:r>
          </a:p>
        </p:txBody>
      </p:sp>
      <p:pic>
        <p:nvPicPr>
          <p:cNvPr id="10" name="Content Placeholder 9" descr="A comparison of a normal distribution graph&#10;&#10;Description automatically generated">
            <a:extLst>
              <a:ext uri="{FF2B5EF4-FFF2-40B4-BE49-F238E27FC236}">
                <a16:creationId xmlns:a16="http://schemas.microsoft.com/office/drawing/2014/main" id="{BB707BD6-E3CB-2494-F192-4B0FEB7C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034" y="1796587"/>
            <a:ext cx="4966832" cy="4064926"/>
          </a:xfr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8CAFCA4-EB6D-7B5A-2A2A-00C97CB1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66EC-7F66-8C16-C4DF-A358B84AABAA}"/>
              </a:ext>
            </a:extLst>
          </p:cNvPr>
          <p:cNvSpPr>
            <a:spLocks/>
          </p:cNvSpPr>
          <p:nvPr/>
        </p:nvSpPr>
        <p:spPr>
          <a:xfrm>
            <a:off x="6096000" y="1488332"/>
            <a:ext cx="5795962" cy="46790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the values in a dataset to a common range. 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make data processing and modelling easier</a:t>
            </a:r>
            <a:endParaRPr lang="en-CA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used </a:t>
            </a:r>
            <a:r>
              <a:rPr lang="en-CA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MinMaxScaler</a:t>
            </a: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make data between the range of 0 to 1.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formula: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X value is minimum : 0 value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X value is maximum : 1 value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X value is between min or max : value between 0 to 1.</a:t>
            </a:r>
          </a:p>
          <a:p>
            <a:pPr marL="342900" indent="-34290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X(min) – minimum value, X(max) – maximum value</a:t>
            </a:r>
            <a:endParaRPr lang="en-CA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0C92-25A3-B3E2-9C56-1A47C034CB66}"/>
              </a:ext>
            </a:extLst>
          </p:cNvPr>
          <p:cNvSpPr>
            <a:spLocks/>
          </p:cNvSpPr>
          <p:nvPr/>
        </p:nvSpPr>
        <p:spPr>
          <a:xfrm>
            <a:off x="11704275" y="5124206"/>
            <a:ext cx="187688" cy="103691"/>
          </a:xfrm>
          <a:prstGeom prst="rect">
            <a:avLst/>
          </a:prstGeom>
        </p:spPr>
        <p:txBody>
          <a:bodyPr/>
          <a:lstStyle/>
          <a:p>
            <a:pPr defTabSz="457200">
              <a:spcAft>
                <a:spcPts val="600"/>
              </a:spcAft>
            </a:pPr>
            <a:fld id="{03DC2DEF-D2FE-4B45-ABA4-9F153FD1C98A}" type="slidenum"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2" name="Picture 4" descr="Normalization equation">
            <a:extLst>
              <a:ext uri="{FF2B5EF4-FFF2-40B4-BE49-F238E27FC236}">
                <a16:creationId xmlns:a16="http://schemas.microsoft.com/office/drawing/2014/main" id="{4EC7DF1C-7FEF-6749-DE6C-D94ACD4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30" y="3335555"/>
            <a:ext cx="1166863" cy="30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9294-198F-DCCE-6544-45D0B160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Analysis Methodologies of Stock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1BAF8-5E8C-45AF-7085-67234DB1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80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581DEBF-CDFC-276A-8F26-F35AE5E60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646213"/>
              </p:ext>
            </p:extLst>
          </p:nvPr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150A58-87B7-6DB2-27AA-8E1F23043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205213"/>
              </p:ext>
            </p:extLst>
          </p:nvPr>
        </p:nvGraphicFramePr>
        <p:xfrm>
          <a:off x="371474" y="1091243"/>
          <a:ext cx="97657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66748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9294-198F-DCCE-6544-45D0B160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sz="3600" b="1" i="0" dirty="0">
                <a:solidFill>
                  <a:schemeClr val="accent1"/>
                </a:solidFill>
                <a:effectLst/>
                <a:latin typeface="Söhne"/>
              </a:rPr>
              <a:t>Simple Recurrent Neural Networks (RNNs)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1BAF8-5E8C-45AF-7085-67234DB1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80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581DEBF-CDFC-276A-8F26-F35AE5E6042B}"/>
              </a:ext>
            </a:extLst>
          </p:cNvPr>
          <p:cNvGraphicFramePr/>
          <p:nvPr/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150A58-87B7-6DB2-27AA-8E1F23043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143893"/>
              </p:ext>
            </p:extLst>
          </p:nvPr>
        </p:nvGraphicFramePr>
        <p:xfrm>
          <a:off x="371474" y="1091243"/>
          <a:ext cx="112769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76ED77-46F9-4225-1C40-257A8EA365EA}"/>
              </a:ext>
            </a:extLst>
          </p:cNvPr>
          <p:cNvSpPr txBox="1"/>
          <p:nvPr/>
        </p:nvSpPr>
        <p:spPr>
          <a:xfrm>
            <a:off x="242294" y="1475961"/>
            <a:ext cx="10776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Data is sequential, with each data point dependent on previous ones.</a:t>
            </a:r>
          </a:p>
          <a:p>
            <a:endParaRPr lang="en-US" sz="24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Model captures information from previous time steps, making them capable of maintaining memory and capturing long-term dependencies.</a:t>
            </a:r>
          </a:p>
          <a:p>
            <a:endParaRPr lang="en-US" sz="2400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Model trained on historical stock data to learn patterns and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Helps to make predictions based on similar patterns in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öhne"/>
              </a:rPr>
              <a:t>It works on sequence of past value and based on that predict the future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275298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6A83-523C-957A-1ABF-C0CBCD9E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Reshape Data for Simple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1158-5580-F492-2623-39B80053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5132704"/>
          </a:xfrm>
        </p:spPr>
        <p:txBody>
          <a:bodyPr/>
          <a:lstStyle/>
          <a:p>
            <a:r>
              <a:rPr lang="en-CA" dirty="0"/>
              <a:t>In Stock Prediction we are predicting the Future close price of the Stock.</a:t>
            </a:r>
          </a:p>
          <a:p>
            <a:r>
              <a:rPr lang="en-CA" dirty="0"/>
              <a:t>Not possible to predict based on only yesterday’s price</a:t>
            </a:r>
          </a:p>
          <a:p>
            <a:r>
              <a:rPr lang="en-CA" dirty="0"/>
              <a:t>Need to understand patterns and trends of the past months and years.</a:t>
            </a:r>
          </a:p>
          <a:p>
            <a:r>
              <a:rPr lang="en-CA" dirty="0"/>
              <a:t>Here, we will consider last 30 days close price to predict today’s price.</a:t>
            </a:r>
          </a:p>
          <a:p>
            <a:r>
              <a:rPr lang="en-CA" dirty="0"/>
              <a:t>Simple RNN, works as below: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099F-4D11-2B0D-EDC0-B26074C7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01CAE7-B189-7FA9-873D-CAE4929C4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88726"/>
              </p:ext>
            </p:extLst>
          </p:nvPr>
        </p:nvGraphicFramePr>
        <p:xfrm>
          <a:off x="1184986" y="3926548"/>
          <a:ext cx="55890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519">
                  <a:extLst>
                    <a:ext uri="{9D8B030D-6E8A-4147-A177-3AD203B41FA5}">
                      <a16:colId xmlns:a16="http://schemas.microsoft.com/office/drawing/2014/main" val="3218343464"/>
                    </a:ext>
                  </a:extLst>
                </a:gridCol>
                <a:gridCol w="2794519">
                  <a:extLst>
                    <a:ext uri="{9D8B030D-6E8A-4147-A177-3AD203B41FA5}">
                      <a16:colId xmlns:a16="http://schemas.microsoft.com/office/drawing/2014/main" val="248753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X (Feature matrix)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Target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Close[0:30]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Close[30]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67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Close[1:31]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Close[31]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6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Close[2:32]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Close[32]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01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Close[3:33]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Close[33]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0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Close[4:34]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Close[34]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1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98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4115-82FB-7491-1DF8-EE91A5D6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1C2F-4154-8BF8-50EF-29C44035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3DE30E-F8F2-5793-AB42-94B9C0E0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804157"/>
              </p:ext>
            </p:extLst>
          </p:nvPr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41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D0B9-D45E-0BE0-4647-0A5D844D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RNN Architecture</a:t>
            </a:r>
          </a:p>
        </p:txBody>
      </p:sp>
      <p:pic>
        <p:nvPicPr>
          <p:cNvPr id="6" name="Content Placeholder 5" descr="A diagram of a process&#10;&#10;Description automatically generated">
            <a:extLst>
              <a:ext uri="{FF2B5EF4-FFF2-40B4-BE49-F238E27FC236}">
                <a16:creationId xmlns:a16="http://schemas.microsoft.com/office/drawing/2014/main" id="{C24417F8-6C87-60C5-2D24-D1720C5A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83" y="1019176"/>
            <a:ext cx="6051313" cy="49633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1036-6B7D-C46B-F8F2-7E7013B5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E4F0D-16A2-CE29-E3D8-F3DC93A1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267" y="1725959"/>
            <a:ext cx="520895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4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F7C3-978D-6AA7-9AF7-AC94090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39579-0500-ECDC-FB35-35125A59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839E87C-459B-5AEB-DDF5-DB10EDAF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641" y="1233488"/>
            <a:ext cx="8276155" cy="49434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6A0957-BD36-1FA2-824D-E3E084C0407A}"/>
                  </a:ext>
                </a:extLst>
              </p14:cNvPr>
              <p14:cNvContentPartPr/>
              <p14:nvPr/>
            </p14:nvContentPartPr>
            <p14:xfrm>
              <a:off x="4983976" y="2880656"/>
              <a:ext cx="127440" cy="17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6A0957-BD36-1FA2-824D-E3E084C04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336" y="2871656"/>
                <a:ext cx="145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B05C2D-33D7-29F8-C3F5-32AAA1AF4442}"/>
                  </a:ext>
                </a:extLst>
              </p14:cNvPr>
              <p14:cNvContentPartPr/>
              <p14:nvPr/>
            </p14:nvContentPartPr>
            <p14:xfrm>
              <a:off x="4978216" y="2916296"/>
              <a:ext cx="3297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B05C2D-33D7-29F8-C3F5-32AAA1AF44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5216" y="2853296"/>
                <a:ext cx="4554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31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1B8F-90F3-F6FD-BC1A-5FE8C339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" y="-129539"/>
            <a:ext cx="11520488" cy="1290431"/>
          </a:xfrm>
        </p:spPr>
        <p:txBody>
          <a:bodyPr>
            <a:normAutofit fontScale="90000"/>
          </a:bodyPr>
          <a:lstStyle/>
          <a:p>
            <a:b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Code Representation-</a:t>
            </a:r>
            <a:br>
              <a:rPr lang="en-IN" sz="3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b="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 of each section- </a:t>
            </a:r>
            <a:r>
              <a:rPr lang="en-IN" sz="1800" b="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Flask application (app.py) fetches and processes historical stock data for selected stocks, rendering web pages for About and results.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3C045-55C5-567F-1A83-81D9FA94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167BE-7220-F171-AF7A-57FB439E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" y="1707831"/>
            <a:ext cx="10014585" cy="43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CDD3-48E3-5D88-1AA4-2CC7C157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0"/>
            <a:ext cx="11520487" cy="894079"/>
          </a:xfrm>
        </p:spPr>
        <p:txBody>
          <a:bodyPr>
            <a:normAutofit/>
          </a:bodyPr>
          <a:lstStyle/>
          <a:p>
            <a:r>
              <a:rPr lang="en-IN" sz="1800" b="0" dirty="0"/>
              <a:t>Stock Data Processing ,Model Building and Prediction- </a:t>
            </a:r>
            <a:r>
              <a:rPr lang="en-IN" sz="1600" b="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This code segment encompasses the essential functions for data processing, sequence creation, and RNN modeling in a Flask application. </a:t>
            </a:r>
            <a:endParaRPr lang="en-IN" sz="2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9E6297-C8A1-85FF-B3AE-F624E7DAC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155" y="1154429"/>
            <a:ext cx="8429625" cy="45491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50298-365F-11D8-5C8E-88512DA5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65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739E-30C3-34EA-50F9-8C0BDAC1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b="0"/>
              <a:t>RNN Model Training code- </a:t>
            </a:r>
            <a:r>
              <a:rPr lang="en-IN" sz="1800" b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This code trains an RNN model and predicts stock prices using Keras.</a:t>
            </a:r>
            <a:endParaRPr lang="en-IN" sz="18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9D66CD-9F9B-6555-0907-4C089A2B5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20" y="1821172"/>
            <a:ext cx="5857918" cy="23812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E01BA-58B2-20DA-2A94-6BDCFA02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7F43C8-246B-4D60-F56D-F4EB9027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6" y="207214"/>
            <a:ext cx="7385180" cy="6443571"/>
          </a:xfrm>
          <a:prstGeom prst="rect">
            <a:avLst/>
          </a:prstGeom>
          <a:noFill/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5536A46-414A-676B-9ABF-50A34DE0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Html code to create form and dropdowns</a:t>
            </a:r>
          </a:p>
        </p:txBody>
      </p:sp>
      <p:sp>
        <p:nvSpPr>
          <p:cNvPr id="15" name="Slide Number Placeholder 4" hidden="1">
            <a:extLst>
              <a:ext uri="{FF2B5EF4-FFF2-40B4-BE49-F238E27FC236}">
                <a16:creationId xmlns:a16="http://schemas.microsoft.com/office/drawing/2014/main" id="{8C9C4A46-3D5D-5E89-9681-F959CB3946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5964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2BC13-81D7-B362-CC5C-E4889D8F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32" y="68263"/>
            <a:ext cx="9480148" cy="637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45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FD05-455A-1539-AFB2-0B09ED30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CA" dirty="0"/>
              <a:t>Expected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4E8E-3276-CC21-8546-55E90EA9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80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694D2-B941-7CFE-7644-E5778AD7C2CD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807842279"/>
              </p:ext>
            </p:extLst>
          </p:nvPr>
        </p:nvGraphicFramePr>
        <p:xfrm>
          <a:off x="371475" y="1233488"/>
          <a:ext cx="11520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287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D2E5-7A93-7D3E-13FE-BF21C316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anchor="ctr">
            <a:normAutofit/>
          </a:bodyPr>
          <a:lstStyle/>
          <a:p>
            <a:r>
              <a:rPr lang="en-IN" dirty="0"/>
              <a:t>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0E1D2-05C6-F938-7CF9-11BEDD9F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C50075-C6FC-381C-904C-F898D6ADF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01AC3-8905-155B-2042-9CE2AA6F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178838"/>
            <a:ext cx="11624235" cy="56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CAB-3F5D-A033-73E4-EF5E95F8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5" y="238539"/>
            <a:ext cx="11520487" cy="1257300"/>
          </a:xfrm>
        </p:spPr>
        <p:txBody>
          <a:bodyPr>
            <a:normAutofit/>
          </a:bodyPr>
          <a:lstStyle/>
          <a:p>
            <a:r>
              <a:rPr lang="en-IN" dirty="0"/>
              <a:t>Prediction for Microsoft and Amazon</a:t>
            </a:r>
            <a:br>
              <a:rPr lang="en-IN" dirty="0"/>
            </a:br>
            <a:br>
              <a:rPr lang="en-IN" sz="1050" dirty="0">
                <a:latin typeface="+mn-lt"/>
              </a:rPr>
            </a:br>
            <a:r>
              <a:rPr lang="en-IN" sz="1800" b="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graph visually represents stock price predictions over time, with the y-axis depicting stock values and </a:t>
            </a:r>
            <a:r>
              <a:rPr lang="en-IN" sz="1800" b="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IN" sz="1800" b="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-axis displaying corresponding dates.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49D975-41CC-38DD-FD29-19FA84D32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79" y="2477040"/>
            <a:ext cx="5007685" cy="3117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6526D-2C9C-39D9-BA94-6579E5B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91E33-86B0-1A58-C609-34B3D0D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77039"/>
            <a:ext cx="5301129" cy="31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FD05-455A-1539-AFB2-0B09ED30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Traditional Stock Prediction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4E8E-3276-CC21-8546-55E90EA9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694D2-B941-7CFE-7644-E5778AD7C2CD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99092104"/>
              </p:ext>
            </p:extLst>
          </p:nvPr>
        </p:nvGraphicFramePr>
        <p:xfrm>
          <a:off x="371475" y="1233488"/>
          <a:ext cx="11520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26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A28794-8C7A-E0C5-B246-340BD2EB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8" y="2055813"/>
            <a:ext cx="5526088" cy="3298825"/>
          </a:xfrm>
          <a:prstGeom prst="rect">
            <a:avLst/>
          </a:prstGeom>
        </p:spPr>
      </p:pic>
      <p:pic>
        <p:nvPicPr>
          <p:cNvPr id="9" name="Picture 8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87007CE2-11AC-C0EA-F41F-D34CDBCF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63" y="2055813"/>
            <a:ext cx="5915025" cy="3298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8CCAB-3F5D-A033-73E4-EF5E95F8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1036706"/>
          </a:xfrm>
        </p:spPr>
        <p:txBody>
          <a:bodyPr anchor="ctr">
            <a:normAutofit fontScale="90000"/>
          </a:bodyPr>
          <a:lstStyle/>
          <a:p>
            <a:r>
              <a:rPr lang="en-IN" sz="4400" dirty="0"/>
              <a:t>Prediction for Walmart and Apple</a:t>
            </a:r>
            <a:br>
              <a:rPr lang="en-IN" sz="1600" dirty="0"/>
            </a:br>
            <a:br>
              <a:rPr lang="en-IN" sz="800" dirty="0">
                <a:latin typeface="+mn-lt"/>
              </a:rPr>
            </a:br>
            <a:r>
              <a:rPr lang="en-IN" sz="2000" b="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graph visually represents stock price predictions over time, with the y-axis depicting stock values and </a:t>
            </a:r>
            <a:r>
              <a:rPr lang="en-IN" sz="2000" b="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IN" sz="2000" b="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-axis displaying corresponding dates.</a:t>
            </a:r>
            <a:endParaRPr lang="en-IN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6526D-2C9C-39D9-BA94-6579E5B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63688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FB30-28EB-EBE8-0A06-7550737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ABF2-6579-AC1A-2D8C-004EB761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53" y="1233488"/>
            <a:ext cx="10192729" cy="49434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A4783-FC1A-EF65-02EC-4E6A4594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39671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EAD7-D361-44BF-CDB8-1F4F84D2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18E5-AE16-0B32-8A21-1F0A1B029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Application hosted on Used free hosting website domain pythonanywhere.com</a:t>
            </a:r>
          </a:p>
          <a:p>
            <a:r>
              <a:rPr lang="en-CA" b="1" dirty="0"/>
              <a:t>Url</a:t>
            </a:r>
            <a:r>
              <a:rPr lang="en-CA" dirty="0"/>
              <a:t>: </a:t>
            </a:r>
            <a:r>
              <a:rPr lang="en-CA" b="1" dirty="0">
                <a:hlinkClick r:id="rId2"/>
              </a:rPr>
              <a:t>https://stockdashboardcapstone.pythonanywhere.com/</a:t>
            </a:r>
            <a:endParaRPr lang="en-CA" b="1" dirty="0"/>
          </a:p>
          <a:p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6B16D-5471-2BFA-91A4-9275888B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AFBA3-0041-709E-9C2C-14E7E461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8" y="2433414"/>
            <a:ext cx="10105861" cy="29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8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CF2F-27A3-DFB2-5272-AB1D0AB3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rmAutofit/>
          </a:bodyPr>
          <a:lstStyle/>
          <a:p>
            <a:r>
              <a:rPr lang="en-US" altLang="en-US"/>
              <a:t>LIMITATIONS AND FUTURE WORK</a:t>
            </a:r>
            <a:br>
              <a:rPr lang="en-US" altLang="en-US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4B78-8725-B050-0D03-F5982D2A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635" y="1783832"/>
            <a:ext cx="7989327" cy="3290338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CA" altLang="en-US" b="1" dirty="0"/>
              <a:t>It only works for Historical data, and doesn’t consider other factors like Sentiment analysis, Financial Statements and son on.</a:t>
            </a:r>
            <a:endParaRPr lang="en-CA" altLang="en-US" sz="2000" b="1" dirty="0"/>
          </a:p>
          <a:p>
            <a:pPr marL="1714500" lvl="4" indent="0">
              <a:spcBef>
                <a:spcPct val="0"/>
              </a:spcBef>
              <a:buNone/>
            </a:pPr>
            <a:endParaRPr lang="en-CA" altLang="en-US" sz="2000" b="1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In the future dynamically more stocks will be included to explore all the market stocks.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60E6B-CDB6-3AB9-1E1E-1973F86E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9163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A040-1C30-ADAE-9F63-42DE04F1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F3CD-DEB6-9EDA-200D-169167D0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2"/>
              </a:rPr>
              <a:t>https://core.ac.uk/download/pdf/286268975.pdf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3"/>
              </a:rPr>
              <a:t>https://www.mdpi.com/2227-7072/11/3/94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4"/>
              </a:rPr>
              <a:t>https://towardsdatascience.com/time-series-forecasting-with-deep-learning-and-attention-mechanism-2d001fc871fc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5"/>
              </a:rPr>
              <a:t>https://www.researchgate.net/publication/354061072_Comparative_Analysis_of_Recurrent_Neural_Networks_in_Stock_Price_Prediction_for_Different_Frequency_Domains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6"/>
              </a:rPr>
              <a:t>https://www.ncbi.nlm.nih.gov/pmc/articles/PMC7517440/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7"/>
              </a:rPr>
              <a:t>https://arxiv.org/ftp/arxiv/papers/2111/2111.01137.pdf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8"/>
              </a:rPr>
              <a:t>https://link.springer.com/article/10.1007/s11280-021-01003-0#Sec15</a:t>
            </a:r>
            <a:endParaRPr lang="en-CA" sz="1400" u="sng" dirty="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</a:endParaRPr>
          </a:p>
          <a:p>
            <a:r>
              <a:rPr lang="en-C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9"/>
              </a:rPr>
              <a:t>https://www.w3schools.com/js/DEFAULT.asp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CA" sz="1400" dirty="0">
                <a:latin typeface="Calibri" panose="020F0502020204030204" pitchFamily="34" charset="0"/>
                <a:ea typeface="Calibri" panose="020F0502020204030204" pitchFamily="34" charset="0"/>
                <a:hlinkClick r:id="rId10"/>
              </a:rPr>
              <a:t>https://</a:t>
            </a:r>
            <a:r>
              <a:rPr lang="en-CA" sz="1400" dirty="0">
                <a:hlinkClick r:id="rId10"/>
              </a:rPr>
              <a:t> pythonanywhere.com</a:t>
            </a:r>
            <a:endParaRPr lang="en-CA" sz="1400" dirty="0"/>
          </a:p>
          <a:p>
            <a:r>
              <a:rPr lang="en-CA" sz="1400" dirty="0">
                <a:hlinkClick r:id="rId11"/>
              </a:rPr>
              <a:t>https://i.stack.imgur.com/QEPAU.png</a:t>
            </a:r>
            <a:r>
              <a:rPr lang="en-CA" sz="1400" dirty="0"/>
              <a:t> </a:t>
            </a:r>
          </a:p>
          <a:p>
            <a:r>
              <a:rPr lang="en-CA" sz="1400" dirty="0">
                <a:hlinkClick r:id="rId12"/>
              </a:rPr>
              <a:t>https://www.researchgate.net/profile/Mohamed-Abdelrahman-28/publication/337830532/figure/fig3/AS:834058519064577@1575866455615/A-simple-RNN-architecture.jpg</a:t>
            </a:r>
            <a:endParaRPr lang="en-CA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2A5F3-6C3E-F1A7-6EBE-1B4820C7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39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1898-8D69-3C76-693E-68040E665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56" y="2931659"/>
            <a:ext cx="11520487" cy="12577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CA" sz="72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CA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45A7C-3167-9933-337C-44DF868F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1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FD05-455A-1539-AFB2-0B09ED30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Solution with AI Stock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4E8E-3276-CC21-8546-55E90EA9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694D2-B941-7CFE-7644-E5778AD7C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643662"/>
              </p:ext>
            </p:extLst>
          </p:nvPr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1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7E7D-A713-4ED3-9881-D9CA13ED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8B24-616A-6248-1BA5-01F1AE0D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E181FF8-B7D0-594C-97D8-F2012325FCC9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492162424"/>
              </p:ext>
            </p:extLst>
          </p:nvPr>
        </p:nvGraphicFramePr>
        <p:xfrm>
          <a:off x="4900613" y="1233488"/>
          <a:ext cx="6991350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10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8E3D-F114-2D1C-2A30-B2D533A0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Data</a:t>
            </a:r>
            <a:r>
              <a:rPr lang="en-CA" dirty="0"/>
              <a:t> </a:t>
            </a:r>
            <a:r>
              <a:rPr lang="en-CA" dirty="0">
                <a:solidFill>
                  <a:schemeClr val="accent1"/>
                </a:solidFill>
              </a:rPr>
              <a:t>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E9F85-F7D8-0B64-0DA2-FD2752A3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800"/>
          </a:p>
        </p:txBody>
      </p:sp>
      <p:graphicFrame>
        <p:nvGraphicFramePr>
          <p:cNvPr id="5" name="Content Placeholder 10">
            <a:extLst>
              <a:ext uri="{FF2B5EF4-FFF2-40B4-BE49-F238E27FC236}">
                <a16:creationId xmlns:a16="http://schemas.microsoft.com/office/drawing/2014/main" id="{3A623D50-30DB-01E6-69F0-7969318040B2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467346384"/>
              </p:ext>
            </p:extLst>
          </p:nvPr>
        </p:nvGraphicFramePr>
        <p:xfrm>
          <a:off x="371475" y="1233488"/>
          <a:ext cx="11520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46AD84EA-CE86-291B-D910-4D7153A03374}"/>
              </a:ext>
            </a:extLst>
          </p:cNvPr>
          <p:cNvSpPr/>
          <p:nvPr/>
        </p:nvSpPr>
        <p:spPr>
          <a:xfrm>
            <a:off x="2043362" y="2132497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AB33F0E-F0A6-FA24-5B79-6FDDF62867EE}"/>
              </a:ext>
            </a:extLst>
          </p:cNvPr>
          <p:cNvSpPr/>
          <p:nvPr/>
        </p:nvSpPr>
        <p:spPr>
          <a:xfrm>
            <a:off x="3927744" y="2066156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ED7B997-BB58-8368-8A17-72D45B19020F}"/>
              </a:ext>
            </a:extLst>
          </p:cNvPr>
          <p:cNvSpPr/>
          <p:nvPr/>
        </p:nvSpPr>
        <p:spPr>
          <a:xfrm>
            <a:off x="5917277" y="2066156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B965B7-6860-ABE5-01A8-A34D2B990160}"/>
              </a:ext>
            </a:extLst>
          </p:cNvPr>
          <p:cNvSpPr/>
          <p:nvPr/>
        </p:nvSpPr>
        <p:spPr>
          <a:xfrm>
            <a:off x="7726355" y="2066156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67FE86-64FE-70C4-72C8-E9E914497F04}"/>
              </a:ext>
            </a:extLst>
          </p:cNvPr>
          <p:cNvSpPr/>
          <p:nvPr/>
        </p:nvSpPr>
        <p:spPr>
          <a:xfrm>
            <a:off x="9554230" y="2066156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EA3B2D-3671-796E-E25D-C579A46198AC}"/>
              </a:ext>
            </a:extLst>
          </p:cNvPr>
          <p:cNvSpPr/>
          <p:nvPr/>
        </p:nvSpPr>
        <p:spPr>
          <a:xfrm>
            <a:off x="5881360" y="4085011"/>
            <a:ext cx="635292" cy="36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03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10210-1E76-A853-0B48-860C8511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43831"/>
            <a:ext cx="6034088" cy="537033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49B5A-9925-621B-A744-7D74DDBE7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/>
          </a:bodyPr>
          <a:lstStyle/>
          <a:p>
            <a:r>
              <a:rPr lang="en-CA" b="1" dirty="0"/>
              <a:t>Data Collection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33BC-2232-ACC9-3AB2-4658421E6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>
            <a:normAutofit/>
          </a:bodyPr>
          <a:lstStyle/>
          <a:p>
            <a:r>
              <a:rPr lang="en-CA" dirty="0"/>
              <a:t>Downloaded the data from Yahoo Finance.</a:t>
            </a:r>
          </a:p>
        </p:txBody>
      </p:sp>
    </p:spTree>
    <p:extLst>
      <p:ext uri="{BB962C8B-B14F-4D97-AF65-F5344CB8AC3E}">
        <p14:creationId xmlns:p14="http://schemas.microsoft.com/office/powerpoint/2010/main" val="172240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5F1-501F-4326-D094-3B61B4A5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Exploration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22AE6-C494-DBC3-D052-5EBA19E4D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 r="-1" b="-1"/>
          <a:stretch/>
        </p:blipFill>
        <p:spPr>
          <a:xfrm>
            <a:off x="371474" y="1233488"/>
            <a:ext cx="11520487" cy="4943475"/>
          </a:xfrm>
          <a:prstGeom prst="rect">
            <a:avLst/>
          </a:prstGeo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83A9D8C-C5A2-1C27-CD4E-E2E5E7EE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3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5F1-501F-4326-D094-3B61B4A5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Data Exploration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83A9D8C-C5A2-1C27-CD4E-E2E5E7EE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49D3CD-6560-47A6-E73F-BF88B3EB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20" y="3680626"/>
            <a:ext cx="6043011" cy="252014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C1266-FFDB-6802-A1D1-AD07EDE4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" y="3680626"/>
            <a:ext cx="5979797" cy="252014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8CDA0-9035-1609-1DB1-F01B781B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" y="1016001"/>
            <a:ext cx="5994030" cy="250742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A6C8C-E2E2-A3E3-6735-0826C5C3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20" y="1016000"/>
            <a:ext cx="6069431" cy="2507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632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19756</TotalTime>
  <Words>1013</Words>
  <Application>Microsoft Office PowerPoint</Application>
  <PresentationFormat>Widescreen</PresentationFormat>
  <Paragraphs>160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Arial</vt:lpstr>
      <vt:lpstr>Avenir Next LT Pro </vt:lpstr>
      <vt:lpstr>Avenir Next LT Pro Demi</vt:lpstr>
      <vt:lpstr>Calibri</vt:lpstr>
      <vt:lpstr>Calibri Light</vt:lpstr>
      <vt:lpstr>Söhne</vt:lpstr>
      <vt:lpstr>Times New Roman</vt:lpstr>
      <vt:lpstr>Office Theme</vt:lpstr>
      <vt:lpstr>Custom</vt:lpstr>
      <vt:lpstr>Stock Market Prediction System </vt:lpstr>
      <vt:lpstr>Objective</vt:lpstr>
      <vt:lpstr>Traditional Stock Prediction Website</vt:lpstr>
      <vt:lpstr>Solution with AI Stock Prediction</vt:lpstr>
      <vt:lpstr>Dataset</vt:lpstr>
      <vt:lpstr>Data Flow</vt:lpstr>
      <vt:lpstr>Data Collection </vt:lpstr>
      <vt:lpstr>Data Exploration</vt:lpstr>
      <vt:lpstr>Data Exploration</vt:lpstr>
      <vt:lpstr>Data Exploration</vt:lpstr>
      <vt:lpstr>Data Exploration</vt:lpstr>
      <vt:lpstr>Correlation Matrix</vt:lpstr>
      <vt:lpstr>Outliers-1</vt:lpstr>
      <vt:lpstr>Outliers-2</vt:lpstr>
      <vt:lpstr>Preprocessing Data</vt:lpstr>
      <vt:lpstr>Normalization</vt:lpstr>
      <vt:lpstr>Analysis Methodologies of Stock markets</vt:lpstr>
      <vt:lpstr>Simple Recurrent Neural Networks (RNNs)</vt:lpstr>
      <vt:lpstr>Reshape Data for Simple RNN</vt:lpstr>
      <vt:lpstr>Simple RNN Architecture</vt:lpstr>
      <vt:lpstr>Architecture</vt:lpstr>
      <vt:lpstr>   Code Representation-  Purpose of each section- The Flask application (app.py) fetches and processes historical stock data for selected stocks, rendering web pages for About and results. </vt:lpstr>
      <vt:lpstr>Stock Data Processing ,Model Building and Prediction- This code segment encompasses the essential functions for data processing, sequence creation, and RNN modeling in a Flask application. </vt:lpstr>
      <vt:lpstr>RNN Model Training code- This code trains an RNN model and predicts stock prices using Keras.</vt:lpstr>
      <vt:lpstr>Html code to create form and dropdowns</vt:lpstr>
      <vt:lpstr>PowerPoint Presentation</vt:lpstr>
      <vt:lpstr>Expected Outcome</vt:lpstr>
      <vt:lpstr>Dashboard</vt:lpstr>
      <vt:lpstr>Prediction for Microsoft and Amazon  This graph visually represents stock price predictions over time, with the y-axis depicting stock values and x-axis displaying corresponding dates.</vt:lpstr>
      <vt:lpstr>Prediction for Walmart and Apple  This graph visually represents stock price predictions over time, with the y-axis depicting stock values and x-axis displaying corresponding dates.</vt:lpstr>
      <vt:lpstr>About us page</vt:lpstr>
      <vt:lpstr>Deployment</vt:lpstr>
      <vt:lpstr>LIMITATIONS AND FUTURE WORK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Prediction System</dc:title>
  <dc:creator>NITIN PARMAR</dc:creator>
  <cp:lastModifiedBy>Vedant Khawase</cp:lastModifiedBy>
  <cp:revision>186</cp:revision>
  <dcterms:created xsi:type="dcterms:W3CDTF">2023-09-18T16:12:49Z</dcterms:created>
  <dcterms:modified xsi:type="dcterms:W3CDTF">2023-11-20T05:01:33Z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2023-09-22T21:17:03Z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32965e9b-982e-4f00-a9f3-429c595bd825</vt:lpwstr>
  </property>
  <property fmtid="{D5CDD505-2E9C-101B-9397-08002B2CF9AE}" pid="7" name="MSIP_Label_defa4170-0d19-0005-0004-bc88714345d2_ActionId">
    <vt:lpwstr>d9e4f7a3-6a74-40fb-b7dc-d2744235182a</vt:lpwstr>
  </property>
  <property fmtid="{D5CDD505-2E9C-101B-9397-08002B2CF9AE}" pid="8" name="MSIP_Label_defa4170-0d19-0005-0004-bc88714345d2_ContentBits">
    <vt:lpwstr>0</vt:lpwstr>
  </property>
</Properties>
</file>